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356" r:id="rId1"/>
    <p:sldMasterId id="2147484369" r:id="rId2"/>
  </p:sldMasterIdLst>
  <p:notesMasterIdLst>
    <p:notesMasterId r:id="rId34"/>
  </p:notesMasterIdLst>
  <p:handoutMasterIdLst>
    <p:handoutMasterId r:id="rId35"/>
  </p:handoutMasterIdLst>
  <p:sldIdLst>
    <p:sldId id="256" r:id="rId3"/>
    <p:sldId id="257" r:id="rId4"/>
    <p:sldId id="308" r:id="rId5"/>
    <p:sldId id="309" r:id="rId6"/>
    <p:sldId id="277" r:id="rId7"/>
    <p:sldId id="271" r:id="rId8"/>
    <p:sldId id="310" r:id="rId9"/>
    <p:sldId id="258" r:id="rId10"/>
    <p:sldId id="279" r:id="rId11"/>
    <p:sldId id="276" r:id="rId12"/>
    <p:sldId id="269" r:id="rId13"/>
    <p:sldId id="295" r:id="rId14"/>
    <p:sldId id="266" r:id="rId15"/>
    <p:sldId id="268" r:id="rId16"/>
    <p:sldId id="278" r:id="rId17"/>
    <p:sldId id="297" r:id="rId18"/>
    <p:sldId id="287" r:id="rId19"/>
    <p:sldId id="301" r:id="rId20"/>
    <p:sldId id="280" r:id="rId21"/>
    <p:sldId id="284" r:id="rId22"/>
    <p:sldId id="281" r:id="rId23"/>
    <p:sldId id="289" r:id="rId24"/>
    <p:sldId id="316" r:id="rId25"/>
    <p:sldId id="318" r:id="rId26"/>
    <p:sldId id="319" r:id="rId27"/>
    <p:sldId id="322" r:id="rId28"/>
    <p:sldId id="324" r:id="rId29"/>
    <p:sldId id="311" r:id="rId30"/>
    <p:sldId id="296" r:id="rId31"/>
    <p:sldId id="326" r:id="rId32"/>
    <p:sldId id="299" r:id="rId33"/>
  </p:sldIdLst>
  <p:sldSz cx="9144000" cy="6858000" type="screen4x3"/>
  <p:notesSz cx="9312275" cy="7026275"/>
  <p:defaultTextStyle>
    <a:defPPr>
      <a:defRPr lang="en-US"/>
    </a:defPPr>
    <a:lvl1pPr algn="l"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5pPr>
    <a:lvl6pPr marL="2286000" algn="l" defTabSz="914400" rtl="0" eaLnBrk="1" latinLnBrk="0" hangingPunct="1">
      <a:defRPr kern="1200">
        <a:solidFill>
          <a:schemeClr val="tx1"/>
        </a:solidFill>
        <a:latin typeface="Century Gothic" panose="020B0502020202020204" pitchFamily="34" charset="0"/>
        <a:ea typeface="+mn-ea"/>
        <a:cs typeface="+mn-cs"/>
      </a:defRPr>
    </a:lvl6pPr>
    <a:lvl7pPr marL="2743200" algn="l" defTabSz="914400" rtl="0" eaLnBrk="1" latinLnBrk="0" hangingPunct="1">
      <a:defRPr kern="1200">
        <a:solidFill>
          <a:schemeClr val="tx1"/>
        </a:solidFill>
        <a:latin typeface="Century Gothic" panose="020B0502020202020204" pitchFamily="34" charset="0"/>
        <a:ea typeface="+mn-ea"/>
        <a:cs typeface="+mn-cs"/>
      </a:defRPr>
    </a:lvl7pPr>
    <a:lvl8pPr marL="3200400" algn="l" defTabSz="914400" rtl="0" eaLnBrk="1" latinLnBrk="0" hangingPunct="1">
      <a:defRPr kern="1200">
        <a:solidFill>
          <a:schemeClr val="tx1"/>
        </a:solidFill>
        <a:latin typeface="Century Gothic" panose="020B0502020202020204" pitchFamily="34" charset="0"/>
        <a:ea typeface="+mn-ea"/>
        <a:cs typeface="+mn-cs"/>
      </a:defRPr>
    </a:lvl8pPr>
    <a:lvl9pPr marL="3657600" algn="l" defTabSz="914400" rtl="0" eaLnBrk="1" latinLnBrk="0" hangingPunct="1">
      <a:defRPr kern="1200">
        <a:solidFill>
          <a:schemeClr val="tx1"/>
        </a:solidFill>
        <a:latin typeface="Century Gothic" panose="020B0502020202020204" pitchFamily="34" charset="0"/>
        <a:ea typeface="+mn-ea"/>
        <a:cs typeface="+mn-cs"/>
      </a:defRPr>
    </a:lvl9pPr>
  </p:defaultTextStyle>
  <p:extLst>
    <p:ext uri="{EFAFB233-063F-42B5-8137-9DF3F51BA10A}">
      <p15:sldGuideLst xmlns:p15="http://schemas.microsoft.com/office/powerpoint/2012/main">
        <p15:guide id="1" orient="horz" pos="2208">
          <p15:clr>
            <a:srgbClr val="A4A3A4"/>
          </p15:clr>
        </p15:guide>
        <p15:guide id="2" pos="2880">
          <p15:clr>
            <a:srgbClr val="A4A3A4"/>
          </p15:clr>
        </p15:guide>
      </p15:sldGuideLst>
    </p:ext>
    <p:ext uri="{2D200454-40CA-4A62-9FC3-DE9A4176ACB9}">
      <p15:notesGuideLst xmlns:p15="http://schemas.microsoft.com/office/powerpoint/2012/main">
        <p15:guide id="1" orient="horz" pos="2213">
          <p15:clr>
            <a:srgbClr val="A4A3A4"/>
          </p15:clr>
        </p15:guide>
        <p15:guide id="2" pos="2933">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E6E6"/>
    <a:srgbClr val="8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3" autoAdjust="0"/>
    <p:restoredTop sz="73033" autoAdjust="0"/>
  </p:normalViewPr>
  <p:slideViewPr>
    <p:cSldViewPr>
      <p:cViewPr varScale="1">
        <p:scale>
          <a:sx n="63" d="100"/>
          <a:sy n="63" d="100"/>
        </p:scale>
        <p:origin x="1985" y="34"/>
      </p:cViewPr>
      <p:guideLst>
        <p:guide orient="horz" pos="2208"/>
        <p:guide pos="2880"/>
      </p:guideLst>
    </p:cSldViewPr>
  </p:slideViewPr>
  <p:outlineViewPr>
    <p:cViewPr>
      <p:scale>
        <a:sx n="33" d="100"/>
        <a:sy n="33" d="100"/>
      </p:scale>
      <p:origin x="0" y="-15413"/>
    </p:cViewPr>
  </p:outlineViewPr>
  <p:notesTextViewPr>
    <p:cViewPr>
      <p:scale>
        <a:sx n="1" d="1"/>
        <a:sy n="1" d="1"/>
      </p:scale>
      <p:origin x="0" y="0"/>
    </p:cViewPr>
  </p:notesTextViewPr>
  <p:sorterViewPr>
    <p:cViewPr varScale="1">
      <p:scale>
        <a:sx n="1" d="1"/>
        <a:sy n="1" d="1"/>
      </p:scale>
      <p:origin x="0" y="-319"/>
    </p:cViewPr>
  </p:sorterViewPr>
  <p:notesViewPr>
    <p:cSldViewPr>
      <p:cViewPr varScale="1">
        <p:scale>
          <a:sx n="66" d="100"/>
          <a:sy n="66" d="100"/>
        </p:scale>
        <p:origin x="3074" y="48"/>
      </p:cViewPr>
      <p:guideLst>
        <p:guide orient="horz" pos="2213"/>
        <p:guide pos="2933"/>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35425" cy="352425"/>
          </a:xfrm>
          <a:prstGeom prst="rect">
            <a:avLst/>
          </a:prstGeom>
        </p:spPr>
        <p:txBody>
          <a:bodyPr vert="horz" lIns="93355" tIns="46678" rIns="93355" bIns="46678" rtlCol="0"/>
          <a:lstStyle>
            <a:lvl1pPr algn="l" eaLnBrk="1" fontAlgn="auto" hangingPunct="1">
              <a:spcBef>
                <a:spcPts val="0"/>
              </a:spcBef>
              <a:spcAft>
                <a:spcPts val="0"/>
              </a:spcAft>
              <a:defRPr sz="1300">
                <a:latin typeface="+mn-lt"/>
              </a:defRPr>
            </a:lvl1pPr>
          </a:lstStyle>
          <a:p>
            <a:pPr>
              <a:defRPr/>
            </a:pPr>
            <a:endParaRPr lang="en-US"/>
          </a:p>
        </p:txBody>
      </p:sp>
      <p:sp>
        <p:nvSpPr>
          <p:cNvPr id="3" name="Date Placeholder 2"/>
          <p:cNvSpPr>
            <a:spLocks noGrp="1"/>
          </p:cNvSpPr>
          <p:nvPr>
            <p:ph type="dt" sz="quarter" idx="1"/>
          </p:nvPr>
        </p:nvSpPr>
        <p:spPr>
          <a:xfrm>
            <a:off x="5275263" y="0"/>
            <a:ext cx="4035425" cy="352425"/>
          </a:xfrm>
          <a:prstGeom prst="rect">
            <a:avLst/>
          </a:prstGeom>
        </p:spPr>
        <p:txBody>
          <a:bodyPr vert="horz" lIns="93355" tIns="46678" rIns="93355" bIns="46678" rtlCol="0"/>
          <a:lstStyle>
            <a:lvl1pPr algn="r" eaLnBrk="1" fontAlgn="auto" hangingPunct="1">
              <a:spcBef>
                <a:spcPts val="0"/>
              </a:spcBef>
              <a:spcAft>
                <a:spcPts val="0"/>
              </a:spcAft>
              <a:defRPr sz="1300">
                <a:latin typeface="+mn-lt"/>
              </a:defRPr>
            </a:lvl1pPr>
          </a:lstStyle>
          <a:p>
            <a:pPr>
              <a:defRPr/>
            </a:pPr>
            <a:fld id="{81ECEA6F-A5F6-49DA-93FD-AB57206E445A}" type="datetimeFigureOut">
              <a:rPr lang="en-US"/>
              <a:pPr>
                <a:defRPr/>
              </a:pPr>
              <a:t>3/29/2017</a:t>
            </a:fld>
            <a:endParaRPr lang="en-US"/>
          </a:p>
        </p:txBody>
      </p:sp>
      <p:sp>
        <p:nvSpPr>
          <p:cNvPr id="4" name="Footer Placeholder 3"/>
          <p:cNvSpPr>
            <a:spLocks noGrp="1"/>
          </p:cNvSpPr>
          <p:nvPr>
            <p:ph type="ftr" sz="quarter" idx="2"/>
          </p:nvPr>
        </p:nvSpPr>
        <p:spPr>
          <a:xfrm>
            <a:off x="0" y="6673850"/>
            <a:ext cx="4035425" cy="352425"/>
          </a:xfrm>
          <a:prstGeom prst="rect">
            <a:avLst/>
          </a:prstGeom>
        </p:spPr>
        <p:txBody>
          <a:bodyPr vert="horz" lIns="93355" tIns="46678" rIns="93355" bIns="46678" rtlCol="0" anchor="b"/>
          <a:lstStyle>
            <a:lvl1pPr algn="l" eaLnBrk="1" fontAlgn="auto" hangingPunct="1">
              <a:spcBef>
                <a:spcPts val="0"/>
              </a:spcBef>
              <a:spcAft>
                <a:spcPts val="0"/>
              </a:spcAft>
              <a:defRPr sz="1300">
                <a:latin typeface="+mn-lt"/>
              </a:defRPr>
            </a:lvl1pPr>
          </a:lstStyle>
          <a:p>
            <a:pPr>
              <a:defRPr/>
            </a:pPr>
            <a:endParaRPr lang="en-US"/>
          </a:p>
        </p:txBody>
      </p:sp>
      <p:sp>
        <p:nvSpPr>
          <p:cNvPr id="5" name="Slide Number Placeholder 4"/>
          <p:cNvSpPr>
            <a:spLocks noGrp="1"/>
          </p:cNvSpPr>
          <p:nvPr>
            <p:ph type="sldNum" sz="quarter" idx="3"/>
          </p:nvPr>
        </p:nvSpPr>
        <p:spPr>
          <a:xfrm>
            <a:off x="5275263" y="6673850"/>
            <a:ext cx="4035425" cy="352425"/>
          </a:xfrm>
          <a:prstGeom prst="rect">
            <a:avLst/>
          </a:prstGeom>
        </p:spPr>
        <p:txBody>
          <a:bodyPr vert="horz" lIns="93355" tIns="46678" rIns="93355" bIns="46678" rtlCol="0" anchor="b"/>
          <a:lstStyle>
            <a:lvl1pPr algn="r" eaLnBrk="1" fontAlgn="auto" hangingPunct="1">
              <a:spcBef>
                <a:spcPts val="0"/>
              </a:spcBef>
              <a:spcAft>
                <a:spcPts val="0"/>
              </a:spcAft>
              <a:defRPr sz="1300">
                <a:latin typeface="+mn-lt"/>
              </a:defRPr>
            </a:lvl1pPr>
          </a:lstStyle>
          <a:p>
            <a:pPr>
              <a:defRPr/>
            </a:pPr>
            <a:fld id="{5AD72EEC-C3CE-42B1-9B3C-0D100354AE88}"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35425" cy="350838"/>
          </a:xfrm>
          <a:prstGeom prst="rect">
            <a:avLst/>
          </a:prstGeom>
        </p:spPr>
        <p:txBody>
          <a:bodyPr vert="horz" lIns="93355" tIns="46678" rIns="93355" bIns="46678" rtlCol="0"/>
          <a:lstStyle>
            <a:lvl1pPr algn="l" eaLnBrk="1" fontAlgn="auto" hangingPunct="1">
              <a:spcBef>
                <a:spcPts val="0"/>
              </a:spcBef>
              <a:spcAft>
                <a:spcPts val="0"/>
              </a:spcAft>
              <a:defRPr sz="1300">
                <a:latin typeface="+mn-lt"/>
              </a:defRPr>
            </a:lvl1pPr>
          </a:lstStyle>
          <a:p>
            <a:pPr>
              <a:defRPr/>
            </a:pPr>
            <a:endParaRPr lang="en-US"/>
          </a:p>
        </p:txBody>
      </p:sp>
      <p:sp>
        <p:nvSpPr>
          <p:cNvPr id="3" name="Date Placeholder 2"/>
          <p:cNvSpPr>
            <a:spLocks noGrp="1"/>
          </p:cNvSpPr>
          <p:nvPr>
            <p:ph type="dt" idx="1"/>
          </p:nvPr>
        </p:nvSpPr>
        <p:spPr>
          <a:xfrm>
            <a:off x="5275263" y="0"/>
            <a:ext cx="4035425" cy="350838"/>
          </a:xfrm>
          <a:prstGeom prst="rect">
            <a:avLst/>
          </a:prstGeom>
        </p:spPr>
        <p:txBody>
          <a:bodyPr vert="horz" lIns="93355" tIns="46678" rIns="93355" bIns="46678" rtlCol="0"/>
          <a:lstStyle>
            <a:lvl1pPr algn="r" eaLnBrk="1" fontAlgn="auto" hangingPunct="1">
              <a:spcBef>
                <a:spcPts val="0"/>
              </a:spcBef>
              <a:spcAft>
                <a:spcPts val="0"/>
              </a:spcAft>
              <a:defRPr sz="1300">
                <a:latin typeface="+mn-lt"/>
              </a:defRPr>
            </a:lvl1pPr>
          </a:lstStyle>
          <a:p>
            <a:pPr>
              <a:defRPr/>
            </a:pPr>
            <a:fld id="{63253683-00B0-409A-BDED-B6EF407E0F91}" type="datetimeFigureOut">
              <a:rPr lang="en-US"/>
              <a:pPr>
                <a:defRPr/>
              </a:pPr>
              <a:t>3/29/2017</a:t>
            </a:fld>
            <a:endParaRPr lang="en-US"/>
          </a:p>
        </p:txBody>
      </p:sp>
      <p:sp>
        <p:nvSpPr>
          <p:cNvPr id="4" name="Slide Image Placeholder 3"/>
          <p:cNvSpPr>
            <a:spLocks noGrp="1" noRot="1" noChangeAspect="1"/>
          </p:cNvSpPr>
          <p:nvPr>
            <p:ph type="sldImg" idx="2"/>
          </p:nvPr>
        </p:nvSpPr>
        <p:spPr>
          <a:xfrm>
            <a:off x="2898775" y="527050"/>
            <a:ext cx="3514725" cy="2635250"/>
          </a:xfrm>
          <a:prstGeom prst="rect">
            <a:avLst/>
          </a:prstGeom>
          <a:noFill/>
          <a:ln w="12700">
            <a:solidFill>
              <a:prstClr val="black"/>
            </a:solidFill>
          </a:ln>
        </p:spPr>
        <p:txBody>
          <a:bodyPr vert="horz" lIns="93355" tIns="46678" rIns="93355" bIns="46678" rtlCol="0" anchor="ctr"/>
          <a:lstStyle/>
          <a:p>
            <a:pPr lvl="0"/>
            <a:endParaRPr lang="en-US" noProof="0"/>
          </a:p>
        </p:txBody>
      </p:sp>
      <p:sp>
        <p:nvSpPr>
          <p:cNvPr id="5" name="Notes Placeholder 4"/>
          <p:cNvSpPr>
            <a:spLocks noGrp="1"/>
          </p:cNvSpPr>
          <p:nvPr>
            <p:ph type="body" sz="quarter" idx="3"/>
          </p:nvPr>
        </p:nvSpPr>
        <p:spPr>
          <a:xfrm>
            <a:off x="931863" y="3338513"/>
            <a:ext cx="7448550" cy="3160712"/>
          </a:xfrm>
          <a:prstGeom prst="rect">
            <a:avLst/>
          </a:prstGeom>
        </p:spPr>
        <p:txBody>
          <a:bodyPr vert="horz" lIns="93355" tIns="46678" rIns="93355" bIns="46678"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6673850"/>
            <a:ext cx="4035425" cy="350838"/>
          </a:xfrm>
          <a:prstGeom prst="rect">
            <a:avLst/>
          </a:prstGeom>
        </p:spPr>
        <p:txBody>
          <a:bodyPr vert="horz" lIns="93355" tIns="46678" rIns="93355" bIns="46678" rtlCol="0" anchor="b"/>
          <a:lstStyle>
            <a:lvl1pPr algn="l" eaLnBrk="1" fontAlgn="auto" hangingPunct="1">
              <a:spcBef>
                <a:spcPts val="0"/>
              </a:spcBef>
              <a:spcAft>
                <a:spcPts val="0"/>
              </a:spcAft>
              <a:defRPr sz="1300">
                <a:latin typeface="+mn-lt"/>
              </a:defRPr>
            </a:lvl1pPr>
          </a:lstStyle>
          <a:p>
            <a:pPr>
              <a:defRPr/>
            </a:pPr>
            <a:endParaRPr lang="en-US"/>
          </a:p>
        </p:txBody>
      </p:sp>
      <p:sp>
        <p:nvSpPr>
          <p:cNvPr id="7" name="Slide Number Placeholder 6"/>
          <p:cNvSpPr>
            <a:spLocks noGrp="1"/>
          </p:cNvSpPr>
          <p:nvPr>
            <p:ph type="sldNum" sz="quarter" idx="5"/>
          </p:nvPr>
        </p:nvSpPr>
        <p:spPr>
          <a:xfrm>
            <a:off x="5275263" y="6673850"/>
            <a:ext cx="4035425" cy="350838"/>
          </a:xfrm>
          <a:prstGeom prst="rect">
            <a:avLst/>
          </a:prstGeom>
        </p:spPr>
        <p:txBody>
          <a:bodyPr vert="horz" lIns="93355" tIns="46678" rIns="93355" bIns="46678" rtlCol="0" anchor="b"/>
          <a:lstStyle>
            <a:lvl1pPr algn="r" eaLnBrk="1" fontAlgn="auto" hangingPunct="1">
              <a:spcBef>
                <a:spcPts val="0"/>
              </a:spcBef>
              <a:spcAft>
                <a:spcPts val="0"/>
              </a:spcAft>
              <a:defRPr sz="1300">
                <a:latin typeface="+mn-lt"/>
              </a:defRPr>
            </a:lvl1pPr>
          </a:lstStyle>
          <a:p>
            <a:pPr>
              <a:defRPr/>
            </a:pPr>
            <a:fld id="{68ECF48B-378E-4D6A-A18F-D875762B619A}"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z="1300" dirty="0"/>
              <a:t>Intro Lisa (and acknowledge Elise as co-author)</a:t>
            </a:r>
          </a:p>
          <a:p>
            <a:pPr eaLnBrk="1" hangingPunct="1">
              <a:spcBef>
                <a:spcPct val="0"/>
              </a:spcBef>
            </a:pPr>
            <a:endParaRPr lang="en-US" altLang="en-US" sz="1300" dirty="0"/>
          </a:p>
          <a:p>
            <a:pPr eaLnBrk="1" hangingPunct="1">
              <a:spcBef>
                <a:spcPct val="0"/>
              </a:spcBef>
            </a:pPr>
            <a:r>
              <a:rPr lang="en-US" altLang="en-US" sz="1300" dirty="0"/>
              <a:t>Like these people, we use our bodies and voices extensively in our work. </a:t>
            </a:r>
          </a:p>
          <a:p>
            <a:pPr eaLnBrk="1" hangingPunct="1">
              <a:spcBef>
                <a:spcPct val="0"/>
              </a:spcBef>
            </a:pPr>
            <a:endParaRPr lang="en-US" altLang="en-US" sz="1300" dirty="0"/>
          </a:p>
          <a:p>
            <a:pPr eaLnBrk="1" hangingPunct="1">
              <a:spcBef>
                <a:spcPct val="0"/>
              </a:spcBef>
            </a:pPr>
            <a:r>
              <a:rPr lang="en-US" altLang="en-US" sz="1300" dirty="0"/>
              <a:t>Crash course! Give you a taste of what’s possible and how you might use this info/techniques and </a:t>
            </a:r>
            <a:r>
              <a:rPr lang="en-US" altLang="en-US" sz="1300" dirty="0" err="1"/>
              <a:t>giveyou</a:t>
            </a:r>
            <a:r>
              <a:rPr lang="en-US" altLang="en-US" sz="1300" dirty="0"/>
              <a:t> ideas of where to go for more.</a:t>
            </a:r>
            <a:endParaRPr lang="en-US"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9BCC5FCC-6658-4DF4-9981-44979F1CFC13}" type="slidenum">
              <a:rPr lang="en-US" altLang="en-US" smtClean="0">
                <a:latin typeface="Calibri" panose="020F0502020204030204" pitchFamily="34" charset="0"/>
              </a:rPr>
              <a:pPr fontAlgn="base">
                <a:spcBef>
                  <a:spcPct val="0"/>
                </a:spcBef>
                <a:spcAft>
                  <a:spcPct val="0"/>
                </a:spcAft>
              </a:pPr>
              <a:t>1</a:t>
            </a:fld>
            <a:endParaRPr lang="en-US"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spcBef>
                <a:spcPct val="0"/>
              </a:spcBef>
            </a:pPr>
            <a:r>
              <a:rPr lang="en-US" altLang="en-US" sz="1300"/>
              <a:t>Describe and feel breathing process. </a:t>
            </a:r>
          </a:p>
          <a:p>
            <a:pPr lvl="1" eaLnBrk="1" hangingPunct="1">
              <a:spcBef>
                <a:spcPct val="0"/>
              </a:spcBef>
            </a:pPr>
            <a:r>
              <a:rPr lang="en-US" altLang="en-US" sz="1300"/>
              <a:t>Diaphragm across whole torso. DOES NOT STICK OUT; we have little direct control</a:t>
            </a:r>
          </a:p>
          <a:p>
            <a:pPr lvl="1" eaLnBrk="1" hangingPunct="1">
              <a:spcBef>
                <a:spcPct val="0"/>
              </a:spcBef>
            </a:pPr>
            <a:r>
              <a:rPr lang="en-US" altLang="en-US" sz="1300"/>
              <a:t>Inhale: diaphragm pushes down to allow lungs to expand. Ribs, belly expand and support. </a:t>
            </a:r>
          </a:p>
          <a:p>
            <a:pPr lvl="1" eaLnBrk="1" hangingPunct="1">
              <a:spcBef>
                <a:spcPct val="0"/>
              </a:spcBef>
            </a:pPr>
            <a:r>
              <a:rPr lang="en-US" altLang="en-US" sz="1300"/>
              <a:t>Exhale: the belly and ribs collapse, diaphragm goes back up</a:t>
            </a:r>
          </a:p>
          <a:p>
            <a:pPr lvl="1" eaLnBrk="1" hangingPunct="1">
              <a:spcBef>
                <a:spcPct val="0"/>
              </a:spcBef>
            </a:pPr>
            <a:r>
              <a:rPr lang="en-US" altLang="en-US" sz="1300"/>
              <a:t>Try holding between in and out to feel those muscles at work. Or hug again. Or lie on floor</a:t>
            </a:r>
          </a:p>
          <a:p>
            <a:pPr eaLnBrk="1" hangingPunct="1">
              <a:spcBef>
                <a:spcPct val="0"/>
              </a:spcBef>
            </a:pPr>
            <a:endParaRPr lang="en-US" altLang="en-US"/>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EBF72917-90FB-4F53-BAD1-B9CE5C23331D}" type="slidenum">
              <a:rPr lang="en-US" altLang="en-US" smtClean="0">
                <a:latin typeface="Calibri" panose="020F0502020204030204" pitchFamily="34" charset="0"/>
              </a:rPr>
              <a:pPr fontAlgn="base">
                <a:spcBef>
                  <a:spcPct val="0"/>
                </a:spcBef>
                <a:spcAft>
                  <a:spcPct val="0"/>
                </a:spcAft>
              </a:pPr>
              <a:t>10</a:t>
            </a:fld>
            <a:endParaRPr lang="en-US" altLang="en-US">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Why are we dealing with tummies and backs when talking about voices?</a:t>
            </a:r>
          </a:p>
          <a:p>
            <a:pPr eaLnBrk="1" hangingPunct="1">
              <a:spcBef>
                <a:spcPct val="0"/>
              </a:spcBef>
            </a:pPr>
            <a:endParaRPr lang="en-US" altLang="en-US"/>
          </a:p>
          <a:p>
            <a:pPr eaLnBrk="1" hangingPunct="1">
              <a:spcBef>
                <a:spcPct val="0"/>
              </a:spcBef>
            </a:pPr>
            <a:r>
              <a:rPr lang="en-US" altLang="en-US"/>
              <a:t>Big vs. small muscles; using the correct ones for the job. Can’t do much else if your not breathing right. </a:t>
            </a:r>
          </a:p>
          <a:p>
            <a:pPr eaLnBrk="1" hangingPunct="1">
              <a:spcBef>
                <a:spcPct val="0"/>
              </a:spcBef>
            </a:pPr>
            <a:endParaRPr lang="en-US" altLang="en-US"/>
          </a:p>
          <a:p>
            <a:pPr eaLnBrk="1" hangingPunct="1">
              <a:spcBef>
                <a:spcPct val="0"/>
              </a:spcBef>
            </a:pPr>
            <a:r>
              <a:rPr lang="en-US" altLang="en-US"/>
              <a:t>If you remember nothing else form this talk, we want you to  take home breathing awareness!  #1 Improvement to most voices! SUPPORT! Will help a small voice carry better, will make your words sound more supported and therefore more powerful. Will help keep you from overusing the little muscles in your throat instead of the big muscles in your torso.</a:t>
            </a:r>
          </a:p>
          <a:p>
            <a:pPr eaLnBrk="1" hangingPunct="1">
              <a:spcBef>
                <a:spcPct val="0"/>
              </a:spcBef>
            </a:pPr>
            <a:endParaRPr lang="en-US" altLang="en-US"/>
          </a:p>
          <a:p>
            <a:pPr eaLnBrk="1" hangingPunct="1">
              <a:spcBef>
                <a:spcPct val="0"/>
              </a:spcBef>
            </a:pPr>
            <a:r>
              <a:rPr lang="en-US" altLang="en-US"/>
              <a:t>Singers and actors work on this their whole lives!</a:t>
            </a:r>
          </a:p>
          <a:p>
            <a:pPr eaLnBrk="1" hangingPunct="1">
              <a:spcBef>
                <a:spcPct val="0"/>
              </a:spcBef>
            </a:pPr>
            <a:endParaRPr lang="en-US" altLang="en-US"/>
          </a:p>
          <a:p>
            <a:pPr eaLnBrk="1" hangingPunct="1">
              <a:spcBef>
                <a:spcPct val="0"/>
              </a:spcBef>
            </a:pPr>
            <a:endParaRPr lang="en-US" altLang="en-US"/>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ABC808D1-3C46-4885-B14C-17A17A4D77F9}" type="slidenum">
              <a:rPr lang="en-US" altLang="en-US" smtClean="0">
                <a:latin typeface="Calibri" panose="020F0502020204030204" pitchFamily="34" charset="0"/>
              </a:rPr>
              <a:pPr fontAlgn="base">
                <a:spcBef>
                  <a:spcPct val="0"/>
                </a:spcBef>
                <a:spcAft>
                  <a:spcPct val="0"/>
                </a:spcAft>
              </a:pPr>
              <a:t>11</a:t>
            </a:fld>
            <a:endParaRPr lang="en-US"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Always “on support” when speaking.  HANDS on RIBS</a:t>
            </a:r>
          </a:p>
          <a:p>
            <a:pPr eaLnBrk="1" hangingPunct="1">
              <a:spcBef>
                <a:spcPct val="0"/>
              </a:spcBef>
            </a:pPr>
            <a:r>
              <a:rPr lang="en-US" altLang="en-US"/>
              <a:t>Breathe more often, if you find yourself gasping or pushing, collapsing.</a:t>
            </a:r>
          </a:p>
          <a:p>
            <a:pPr eaLnBrk="1" hangingPunct="1">
              <a:spcBef>
                <a:spcPct val="0"/>
              </a:spcBef>
            </a:pPr>
            <a:r>
              <a:rPr lang="en-US" altLang="en-US"/>
              <a:t>Extend your capacity and/or firm up your breath support by doing extensions.</a:t>
            </a:r>
          </a:p>
          <a:p>
            <a:pPr eaLnBrk="1" hangingPunct="1">
              <a:spcBef>
                <a:spcPct val="0"/>
              </a:spcBef>
            </a:pPr>
            <a:r>
              <a:rPr lang="en-US" altLang="en-US"/>
              <a:t>Speaking with little air sounds and feels bad. </a:t>
            </a:r>
          </a:p>
          <a:p>
            <a:pPr eaLnBrk="1" hangingPunct="1">
              <a:spcBef>
                <a:spcPct val="0"/>
              </a:spcBef>
            </a:pPr>
            <a:r>
              <a:rPr lang="en-US" altLang="en-US"/>
              <a:t>Breathing in the space also helps to speak to the whole room, take focus.</a:t>
            </a:r>
          </a:p>
          <a:p>
            <a:pPr eaLnBrk="1" hangingPunct="1">
              <a:spcBef>
                <a:spcPct val="0"/>
              </a:spcBef>
            </a:pPr>
            <a:r>
              <a:rPr lang="en-US" altLang="en-US"/>
              <a:t>Great for stage fright, too!</a:t>
            </a:r>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7399FE6E-C9B2-42B9-916F-57FB3445B12D}" type="slidenum">
              <a:rPr lang="en-US" altLang="en-US" smtClean="0">
                <a:latin typeface="Calibri" panose="020F0502020204030204" pitchFamily="34" charset="0"/>
              </a:rPr>
              <a:pPr fontAlgn="base">
                <a:spcBef>
                  <a:spcPct val="0"/>
                </a:spcBef>
                <a:spcAft>
                  <a:spcPct val="0"/>
                </a:spcAft>
              </a:pPr>
              <a:t>12</a:t>
            </a:fld>
            <a:endParaRPr lang="en-US" altLang="en-US">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Hands on throat: Two tubes (air and food) covered by epiglottis (swallow to feel it in action) . </a:t>
            </a:r>
          </a:p>
          <a:p>
            <a:pPr eaLnBrk="1" hangingPunct="1">
              <a:spcBef>
                <a:spcPct val="0"/>
              </a:spcBef>
            </a:pPr>
            <a:r>
              <a:rPr lang="en-US" altLang="en-US"/>
              <a:t>Feel trachea (hard part). </a:t>
            </a:r>
          </a:p>
          <a:p>
            <a:pPr eaLnBrk="1" hangingPunct="1">
              <a:spcBef>
                <a:spcPct val="0"/>
              </a:spcBef>
            </a:pPr>
            <a:r>
              <a:rPr lang="en-US" altLang="en-US"/>
              <a:t>Tense your neck, jaw: feel what happened?</a:t>
            </a: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97554615-9D63-44E3-B39F-BFF129DE117B}" type="slidenum">
              <a:rPr lang="en-US" altLang="en-US" smtClean="0">
                <a:latin typeface="Calibri" panose="020F0502020204030204" pitchFamily="34" charset="0"/>
              </a:rPr>
              <a:pPr fontAlgn="base">
                <a:spcBef>
                  <a:spcPct val="0"/>
                </a:spcBef>
                <a:spcAft>
                  <a:spcPct val="0"/>
                </a:spcAft>
              </a:pPr>
              <a:t>13</a:t>
            </a:fld>
            <a:endParaRPr lang="en-US" altLang="en-US">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Place index fingers next to each other</a:t>
            </a:r>
          </a:p>
          <a:p>
            <a:pPr eaLnBrk="1" hangingPunct="1">
              <a:spcBef>
                <a:spcPct val="0"/>
              </a:spcBef>
            </a:pPr>
            <a:endParaRPr lang="en-US" altLang="en-US"/>
          </a:p>
          <a:p>
            <a:pPr eaLnBrk="1" hangingPunct="1">
              <a:spcBef>
                <a:spcPct val="0"/>
              </a:spcBef>
            </a:pPr>
            <a:r>
              <a:rPr lang="en-US" altLang="en-US"/>
              <a:t>Slip a camera down your throat, you’d see this: two little folds opening and closing over your air pipe. As breath moves between these, they vibrate at a regular frequency and cause sound.</a:t>
            </a:r>
          </a:p>
          <a:p>
            <a:pPr eaLnBrk="1" hangingPunct="1">
              <a:spcBef>
                <a:spcPct val="0"/>
              </a:spcBef>
            </a:pPr>
            <a:endParaRPr lang="en-US" altLang="en-US"/>
          </a:p>
          <a:p>
            <a:pPr eaLnBrk="1" hangingPunct="1">
              <a:spcBef>
                <a:spcPct val="0"/>
              </a:spcBef>
            </a:pPr>
            <a:r>
              <a:rPr lang="en-US" altLang="en-US"/>
              <a:t>TINY muscles move them sideways and back and forth to make pitch. </a:t>
            </a:r>
            <a:r>
              <a:rPr lang="en-US" altLang="en-US" sz="1300"/>
              <a:t>Like a balloon mouth. Really small! Can be injured (2 workers comp cases).</a:t>
            </a:r>
            <a:endParaRPr lang="en-US" altLang="en-US"/>
          </a:p>
          <a:p>
            <a:pPr eaLnBrk="1" hangingPunct="1">
              <a:spcBef>
                <a:spcPct val="0"/>
              </a:spcBef>
            </a:pPr>
            <a:endParaRPr lang="en-US" altLang="en-US"/>
          </a:p>
          <a:p>
            <a:pPr eaLnBrk="1" hangingPunct="1">
              <a:spcBef>
                <a:spcPct val="0"/>
              </a:spcBef>
            </a:pPr>
            <a:r>
              <a:rPr lang="en-US" altLang="en-US"/>
              <a:t>Phlegm, post nasal drip, irritations can affect (Peppermint Patty from crap on my chords, slowing them down)</a:t>
            </a:r>
          </a:p>
          <a:p>
            <a:pPr eaLnBrk="1" hangingPunct="1">
              <a:spcBef>
                <a:spcPct val="0"/>
              </a:spcBef>
            </a:pPr>
            <a:endParaRPr lang="en-US" altLang="en-US"/>
          </a:p>
          <a:p>
            <a:pPr eaLnBrk="1" hangingPunct="1">
              <a:spcBef>
                <a:spcPct val="0"/>
              </a:spcBef>
            </a:pPr>
            <a:r>
              <a:rPr lang="en-US" altLang="en-US"/>
              <a:t>The natural vibration in singing allows for different notes (as long as they are supported by breath!) “warble” or vibrato. Different voices have different frequencies and differing cultures place value or some of these. </a:t>
            </a:r>
          </a:p>
          <a:p>
            <a:pPr eaLnBrk="1" hangingPunct="1">
              <a:spcBef>
                <a:spcPct val="0"/>
              </a:spcBef>
            </a:pPr>
            <a:endParaRPr lang="en-US" altLang="en-US"/>
          </a:p>
          <a:p>
            <a:pPr eaLnBrk="1" hangingPunct="1">
              <a:spcBef>
                <a:spcPct val="0"/>
              </a:spcBef>
            </a:pPr>
            <a:r>
              <a:rPr lang="en-US" altLang="en-US"/>
              <a:t>When less air is passing through, the vibration gets less stable and can be more hit and miss. Lower air pressure is also where we can make creaky or “Vocal fry” </a:t>
            </a:r>
          </a:p>
          <a:p>
            <a:pPr eaLnBrk="1" hangingPunct="1">
              <a:spcBef>
                <a:spcPct val="0"/>
              </a:spcBef>
            </a:pPr>
            <a:endParaRPr lang="en-US" altLang="en-US"/>
          </a:p>
          <a:p>
            <a:pPr eaLnBrk="1" hangingPunct="1">
              <a:spcBef>
                <a:spcPct val="0"/>
              </a:spcBef>
            </a:pPr>
            <a:r>
              <a:rPr lang="en-US" altLang="en-US"/>
              <a:t>Cough, don’t clear. </a:t>
            </a:r>
          </a:p>
          <a:p>
            <a:pPr eaLnBrk="1" hangingPunct="1">
              <a:spcBef>
                <a:spcPct val="0"/>
              </a:spcBef>
            </a:pPr>
            <a:endParaRPr lang="en-US" altLang="en-US"/>
          </a:p>
          <a:p>
            <a:pPr eaLnBrk="1" hangingPunct="1">
              <a:spcBef>
                <a:spcPct val="0"/>
              </a:spcBef>
            </a:pPr>
            <a:endParaRPr lang="en-US" altLang="en-US"/>
          </a:p>
          <a:p>
            <a:pPr eaLnBrk="1" hangingPunct="1">
              <a:spcBef>
                <a:spcPct val="0"/>
              </a:spcBef>
            </a:pPr>
            <a:endParaRPr lang="en-US" altLang="en-US"/>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D7ACA3F7-7487-4524-B020-96C1D79D0F2F}" type="slidenum">
              <a:rPr lang="en-US" altLang="en-US" smtClean="0">
                <a:latin typeface="Calibri" panose="020F0502020204030204" pitchFamily="34" charset="0"/>
              </a:rPr>
              <a:pPr fontAlgn="base">
                <a:spcBef>
                  <a:spcPct val="0"/>
                </a:spcBef>
                <a:spcAft>
                  <a:spcPct val="0"/>
                </a:spcAft>
              </a:pPr>
              <a:t>14</a:t>
            </a:fld>
            <a:endParaRPr lang="en-US" altLang="en-US">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863" eaLnBrk="1" hangingPunct="1">
              <a:spcBef>
                <a:spcPct val="0"/>
              </a:spcBef>
            </a:pPr>
            <a:r>
              <a:rPr lang="en-US" altLang="en-US"/>
              <a:t>Prepping vocal folds/chords/voice box for speaking can make a big difference at the beginning of your speaking day AND can help with fatigue at the end of the day.</a:t>
            </a:r>
          </a:p>
          <a:p>
            <a:pPr defTabSz="931863" eaLnBrk="1" hangingPunct="1">
              <a:spcBef>
                <a:spcPct val="0"/>
              </a:spcBef>
            </a:pPr>
            <a:endParaRPr lang="en-US" altLang="en-US"/>
          </a:p>
          <a:p>
            <a:pPr defTabSz="931863" eaLnBrk="1" hangingPunct="1">
              <a:spcBef>
                <a:spcPct val="0"/>
              </a:spcBef>
            </a:pPr>
            <a:r>
              <a:rPr lang="en-US" altLang="en-US" sz="1300"/>
              <a:t>Removes schmootz, warming teeny tinies too!</a:t>
            </a:r>
          </a:p>
          <a:p>
            <a:pPr defTabSz="931863" eaLnBrk="1" hangingPunct="1">
              <a:spcBef>
                <a:spcPct val="0"/>
              </a:spcBef>
            </a:pPr>
            <a:endParaRPr lang="en-US" altLang="en-US" sz="1300"/>
          </a:p>
          <a:p>
            <a:pPr defTabSz="931863" eaLnBrk="1" hangingPunct="1">
              <a:spcBef>
                <a:spcPct val="0"/>
              </a:spcBef>
            </a:pPr>
            <a:r>
              <a:rPr lang="en-US" altLang="en-US"/>
              <a:t>Jury is out on vocal fry: some say it’s harmless and that it’s a passing meme, usually of younger women trying to sound more adult and have greater gravitats. Some voice specialists say it’s the equivalent of dragging sandpaper across a skinned knee.  I don’t particularly like the sound in excess, in men or women.  More air, less creak. Too much air, Marilyn Monroe</a:t>
            </a:r>
          </a:p>
          <a:p>
            <a:pPr defTabSz="931863" eaLnBrk="1" hangingPunct="1">
              <a:spcBef>
                <a:spcPct val="0"/>
              </a:spcBef>
            </a:pPr>
            <a:endParaRPr lang="en-US" altLang="en-US"/>
          </a:p>
          <a:p>
            <a:pPr defTabSz="931863" eaLnBrk="1" hangingPunct="1">
              <a:spcBef>
                <a:spcPct val="0"/>
              </a:spcBef>
            </a:pPr>
            <a:r>
              <a:rPr lang="en-US" altLang="en-US"/>
              <a:t>Like any vocal habit, self-awareness and knowing your audiences are key.</a:t>
            </a:r>
          </a:p>
          <a:p>
            <a:pPr defTabSz="931863" eaLnBrk="1" hangingPunct="1">
              <a:spcBef>
                <a:spcPct val="0"/>
              </a:spcBef>
            </a:pPr>
            <a:endParaRPr lang="en-US" altLang="en-US"/>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FAB777D0-E7B4-40DE-8FB2-20891E062096}" type="slidenum">
              <a:rPr lang="en-US" altLang="en-US" smtClean="0">
                <a:latin typeface="Calibri" panose="020F0502020204030204" pitchFamily="34" charset="0"/>
              </a:rPr>
              <a:pPr fontAlgn="base">
                <a:spcBef>
                  <a:spcPct val="0"/>
                </a:spcBef>
                <a:spcAft>
                  <a:spcPct val="0"/>
                </a:spcAft>
              </a:pPr>
              <a:t>15</a:t>
            </a:fld>
            <a:endParaRPr lang="en-US" altLang="en-US">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Note where sinuses connect to throat (post nasal drip). </a:t>
            </a:r>
          </a:p>
          <a:p>
            <a:pPr eaLnBrk="1" hangingPunct="1">
              <a:spcBef>
                <a:spcPct val="0"/>
              </a:spcBef>
            </a:pPr>
            <a:r>
              <a:rPr lang="en-US" altLang="en-US"/>
              <a:t>Feel hard and soft palates with tongue (soft flexes, makes space)</a:t>
            </a:r>
          </a:p>
          <a:p>
            <a:pPr eaLnBrk="1" hangingPunct="1">
              <a:spcBef>
                <a:spcPct val="0"/>
              </a:spcBef>
            </a:pPr>
            <a:r>
              <a:rPr lang="en-US" altLang="en-US"/>
              <a:t>Air can go up into nose or down to mouth: affects the “ring” of your voice AND contributes to volume! </a:t>
            </a:r>
          </a:p>
          <a:p>
            <a:pPr eaLnBrk="1" hangingPunct="1">
              <a:spcBef>
                <a:spcPct val="0"/>
              </a:spcBef>
            </a:pPr>
            <a:r>
              <a:rPr lang="en-US" altLang="en-US"/>
              <a:t>Look how big the tongue is! (tension and position of). Part of why jaw wobble is sign of tension!</a:t>
            </a:r>
          </a:p>
          <a:p>
            <a:pPr eaLnBrk="1" hangingPunct="1">
              <a:spcBef>
                <a:spcPct val="0"/>
              </a:spcBef>
            </a:pPr>
            <a:endParaRPr lang="en-US" altLang="en-US"/>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A85DD204-70E5-4734-9853-D2D945C57C8A}" type="slidenum">
              <a:rPr lang="en-US" altLang="en-US" smtClean="0">
                <a:latin typeface="Calibri" panose="020F0502020204030204" pitchFamily="34" charset="0"/>
              </a:rPr>
              <a:pPr fontAlgn="base">
                <a:spcBef>
                  <a:spcPct val="0"/>
                </a:spcBef>
                <a:spcAft>
                  <a:spcPct val="0"/>
                </a:spcAft>
              </a:pPr>
              <a:t>16</a:t>
            </a:fld>
            <a:endParaRPr lang="en-US" altLang="en-US">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Ideally, want the soft palate raised, tongue out of the back  of the throat, most air coming through mouth</a:t>
            </a:r>
          </a:p>
          <a:p>
            <a:pPr eaLnBrk="1" hangingPunct="1">
              <a:spcBef>
                <a:spcPct val="0"/>
              </a:spcBef>
            </a:pPr>
            <a:endParaRPr lang="en-US" altLang="en-US"/>
          </a:p>
          <a:p>
            <a:pPr eaLnBrk="1" hangingPunct="1">
              <a:spcBef>
                <a:spcPct val="0"/>
              </a:spcBef>
            </a:pPr>
            <a:r>
              <a:rPr lang="en-US" altLang="en-US"/>
              <a:t>Pinch nose is good for diagnosing nasal voice and also for training out of it. </a:t>
            </a:r>
          </a:p>
          <a:p>
            <a:pPr eaLnBrk="1" hangingPunct="1">
              <a:spcBef>
                <a:spcPct val="0"/>
              </a:spcBef>
            </a:pPr>
            <a:endParaRPr lang="en-US" altLang="en-US"/>
          </a:p>
          <a:p>
            <a:pPr eaLnBrk="1" hangingPunct="1">
              <a:spcBef>
                <a:spcPct val="0"/>
              </a:spcBef>
            </a:pPr>
            <a:r>
              <a:rPr lang="en-US" altLang="en-US"/>
              <a:t>If too much is in “the mask” then less is getting to listeners</a:t>
            </a:r>
          </a:p>
          <a:p>
            <a:pPr eaLnBrk="1" hangingPunct="1">
              <a:spcBef>
                <a:spcPct val="0"/>
              </a:spcBef>
            </a:pPr>
            <a:endParaRPr lang="en-US" altLang="en-US"/>
          </a:p>
          <a:p>
            <a:pPr eaLnBrk="1" hangingPunct="1">
              <a:spcBef>
                <a:spcPct val="0"/>
              </a:spcBef>
            </a:pPr>
            <a:r>
              <a:rPr lang="en-US" altLang="en-US"/>
              <a:t>If tongue is back in throat, blocks sound (can also garble words) </a:t>
            </a:r>
          </a:p>
          <a:p>
            <a:pPr eaLnBrk="1" hangingPunct="1">
              <a:spcBef>
                <a:spcPct val="0"/>
              </a:spcBef>
            </a:pPr>
            <a:endParaRPr lang="en-US" altLang="en-US"/>
          </a:p>
          <a:p>
            <a:pPr eaLnBrk="1" hangingPunct="1">
              <a:spcBef>
                <a:spcPct val="0"/>
              </a:spcBef>
            </a:pPr>
            <a:r>
              <a:rPr lang="en-US" altLang="en-US"/>
              <a:t>Harsher sound if palate is dropped. </a:t>
            </a:r>
          </a:p>
          <a:p>
            <a:pPr eaLnBrk="1" hangingPunct="1">
              <a:spcBef>
                <a:spcPct val="0"/>
              </a:spcBef>
            </a:pPr>
            <a:endParaRPr lang="en-US" altLang="en-US"/>
          </a:p>
          <a:p>
            <a:pPr eaLnBrk="1" hangingPunct="1">
              <a:spcBef>
                <a:spcPct val="0"/>
              </a:spcBef>
            </a:pPr>
            <a:r>
              <a:rPr lang="en-US" altLang="en-US"/>
              <a:t>Singers can’t get to high note, if soft palate is blocked.</a:t>
            </a:r>
          </a:p>
          <a:p>
            <a:pPr eaLnBrk="1" hangingPunct="1">
              <a:spcBef>
                <a:spcPct val="0"/>
              </a:spcBef>
            </a:pPr>
            <a:endParaRPr lang="en-US" altLang="en-US"/>
          </a:p>
          <a:p>
            <a:pPr eaLnBrk="1" hangingPunct="1">
              <a:spcBef>
                <a:spcPct val="0"/>
              </a:spcBef>
            </a:pPr>
            <a:endParaRPr lang="en-US" altLang="en-US"/>
          </a:p>
          <a:p>
            <a:pPr eaLnBrk="1" hangingPunct="1">
              <a:spcBef>
                <a:spcPct val="0"/>
              </a:spcBef>
            </a:pPr>
            <a:endParaRPr lang="en-US" altLang="en-US"/>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E3D53C38-EC86-49A1-AD91-9B3E3583EC5D}" type="slidenum">
              <a:rPr lang="en-US" altLang="en-US" smtClean="0">
                <a:latin typeface="Calibri" panose="020F0502020204030204" pitchFamily="34" charset="0"/>
              </a:rPr>
              <a:pPr fontAlgn="base">
                <a:spcBef>
                  <a:spcPct val="0"/>
                </a:spcBef>
                <a:spcAft>
                  <a:spcPct val="0"/>
                </a:spcAft>
              </a:pPr>
              <a:t>17</a:t>
            </a:fld>
            <a:endParaRPr lang="en-US" altLang="en-US">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Bazillions of muscles! Shape words, give emotional cues. (demo: slack talk, animated talk)</a:t>
            </a:r>
          </a:p>
          <a:p>
            <a:pPr eaLnBrk="1" hangingPunct="1">
              <a:spcBef>
                <a:spcPct val="0"/>
              </a:spcBef>
            </a:pPr>
            <a:endParaRPr lang="en-US" altLang="en-US"/>
          </a:p>
          <a:p>
            <a:pPr eaLnBrk="1" hangingPunct="1">
              <a:spcBef>
                <a:spcPct val="0"/>
              </a:spcBef>
            </a:pPr>
            <a:r>
              <a:rPr lang="en-US" altLang="en-US"/>
              <a:t>Bigger ones around jaw.</a:t>
            </a:r>
          </a:p>
          <a:p>
            <a:pPr eaLnBrk="1" hangingPunct="1">
              <a:spcBef>
                <a:spcPct val="0"/>
              </a:spcBef>
            </a:pPr>
            <a:endParaRPr lang="en-US" altLang="en-US"/>
          </a:p>
          <a:p>
            <a:pPr eaLnBrk="1" hangingPunct="1">
              <a:spcBef>
                <a:spcPct val="0"/>
              </a:spcBef>
            </a:pPr>
            <a:r>
              <a:rPr lang="en-US" altLang="en-US"/>
              <a:t>Nose and eyes also connected with cheeks and mouth, so they count, too.</a:t>
            </a:r>
          </a:p>
          <a:p>
            <a:pPr eaLnBrk="1" hangingPunct="1">
              <a:spcBef>
                <a:spcPct val="0"/>
              </a:spcBef>
            </a:pPr>
            <a:endParaRPr lang="en-US" altLang="en-US"/>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2AF70CF3-18A4-4941-94A3-92FBA66CFA70}" type="slidenum">
              <a:rPr lang="en-US" altLang="en-US" smtClean="0">
                <a:latin typeface="Calibri" panose="020F0502020204030204" pitchFamily="34" charset="0"/>
              </a:rPr>
              <a:pPr fontAlgn="base">
                <a:spcBef>
                  <a:spcPct val="0"/>
                </a:spcBef>
                <a:spcAft>
                  <a:spcPct val="0"/>
                </a:spcAft>
              </a:pPr>
              <a:t>18</a:t>
            </a:fld>
            <a:endParaRPr lang="en-US" altLang="en-US">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Try to observe which muscles are involved.  Top lip, tip and sides of tongue, cheeks, JAW</a:t>
            </a:r>
          </a:p>
          <a:p>
            <a:pPr eaLnBrk="1" hangingPunct="1">
              <a:spcBef>
                <a:spcPct val="0"/>
              </a:spcBef>
            </a:pPr>
            <a:endParaRPr lang="en-US" altLang="en-US"/>
          </a:p>
          <a:p>
            <a:pPr eaLnBrk="1" hangingPunct="1">
              <a:spcBef>
                <a:spcPct val="0"/>
              </a:spcBef>
            </a:pPr>
            <a:r>
              <a:rPr lang="en-US" altLang="en-US"/>
              <a:t>Diction and air are your best friends, especially if you have a soft voice.</a:t>
            </a:r>
          </a:p>
          <a:p>
            <a:pPr eaLnBrk="1" hangingPunct="1">
              <a:spcBef>
                <a:spcPct val="0"/>
              </a:spcBef>
            </a:pPr>
            <a:endParaRPr lang="en-US" altLang="en-US"/>
          </a:p>
          <a:p>
            <a:pPr eaLnBrk="1" hangingPunct="1">
              <a:spcBef>
                <a:spcPct val="0"/>
              </a:spcBef>
            </a:pPr>
            <a:r>
              <a:rPr lang="en-US" altLang="en-US"/>
              <a:t>MANY issues can be cleared up with better attention to consonants. Also helpful if your first language is Spanish </a:t>
            </a:r>
            <a:r>
              <a:rPr lang="en-US" altLang="en-US" sz="1300"/>
              <a:t>(or other languages that have softer consonants)</a:t>
            </a:r>
            <a:endParaRPr lang="en-US" altLang="en-US"/>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4BA068A1-614F-4A7C-A050-D890E33486E5}" type="slidenum">
              <a:rPr lang="en-US" altLang="en-US" smtClean="0">
                <a:latin typeface="Calibri" panose="020F0502020204030204" pitchFamily="34" charset="0"/>
              </a:rPr>
              <a:pPr fontAlgn="base">
                <a:spcBef>
                  <a:spcPct val="0"/>
                </a:spcBef>
                <a:spcAft>
                  <a:spcPct val="0"/>
                </a:spcAft>
              </a:pPr>
              <a:t>19</a:t>
            </a:fld>
            <a:endParaRPr lang="en-US" altLang="en-US">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863" eaLnBrk="1" hangingPunct="1">
              <a:spcBef>
                <a:spcPct val="0"/>
              </a:spcBef>
            </a:pPr>
            <a:r>
              <a:rPr lang="en-US" altLang="en-US"/>
              <a:t>We’ve all seen this or something similar. Which means: your words are important and so are your sounds and movements. </a:t>
            </a:r>
            <a:r>
              <a:rPr lang="en-US" altLang="en-US" sz="1300"/>
              <a:t>Non-verbal is a reality of personal interpretation and an important (and large) part of how you and your message are received. </a:t>
            </a:r>
          </a:p>
          <a:p>
            <a:pPr defTabSz="931863" eaLnBrk="1" hangingPunct="1">
              <a:spcBef>
                <a:spcPct val="0"/>
              </a:spcBef>
            </a:pPr>
            <a:endParaRPr lang="en-US" altLang="en-US" sz="1300"/>
          </a:p>
          <a:p>
            <a:pPr defTabSz="931863" eaLnBrk="1" hangingPunct="1">
              <a:spcBef>
                <a:spcPct val="0"/>
              </a:spcBef>
            </a:pPr>
            <a:r>
              <a:rPr lang="en-US" altLang="en-US" sz="1300"/>
              <a:t>Dr. Albert Mehrabian, UCLA prof. of psych. Studies beginning in 1970s on elements of communication.</a:t>
            </a:r>
            <a:endParaRPr lang="en-US" altLang="en-US"/>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53700681-70C7-47BA-8339-7BB06B6F6B94}" type="slidenum">
              <a:rPr lang="en-US" altLang="en-US" smtClean="0">
                <a:latin typeface="Calibri" panose="020F0502020204030204" pitchFamily="34" charset="0"/>
              </a:rPr>
              <a:pPr fontAlgn="base">
                <a:spcBef>
                  <a:spcPct val="0"/>
                </a:spcBef>
                <a:spcAft>
                  <a:spcPct val="0"/>
                </a:spcAft>
              </a:pPr>
              <a:t>2</a:t>
            </a:fld>
            <a:endParaRPr lang="en-US" altLang="en-US">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z="1300"/>
              <a:t>Also to help someone else sound better! </a:t>
            </a:r>
          </a:p>
          <a:p>
            <a:pPr eaLnBrk="1" hangingPunct="1">
              <a:spcBef>
                <a:spcPct val="0"/>
              </a:spcBef>
            </a:pPr>
            <a:endParaRPr lang="en-US" altLang="en-US" sz="1300"/>
          </a:p>
          <a:p>
            <a:pPr eaLnBrk="1" hangingPunct="1">
              <a:spcBef>
                <a:spcPct val="0"/>
              </a:spcBef>
            </a:pPr>
            <a:r>
              <a:rPr lang="en-US" altLang="en-US" sz="1300"/>
              <a:t>Slower, clearer, more articulated, pitch works WITH volume (or instead of it)</a:t>
            </a:r>
            <a:endParaRPr lang="en-US" altLang="en-US"/>
          </a:p>
          <a:p>
            <a:pPr eaLnBrk="1" hangingPunct="1">
              <a:spcBef>
                <a:spcPct val="0"/>
              </a:spcBef>
            </a:pPr>
            <a:endParaRPr lang="en-US" altLang="en-US"/>
          </a:p>
          <a:p>
            <a:pPr eaLnBrk="1" hangingPunct="1">
              <a:spcBef>
                <a:spcPct val="0"/>
              </a:spcBef>
            </a:pPr>
            <a:r>
              <a:rPr lang="en-US" altLang="en-US" sz="1300"/>
              <a:t>Talk to the hand: Placing for 6”, 12-24”, &gt;2 feet, outside the room (too far) : allows you to connect to audience. Breath in the whole space you’ll be speaking to. Helps direct the sounds there as well. </a:t>
            </a:r>
            <a:endParaRPr lang="en-US" altLang="en-US"/>
          </a:p>
          <a:p>
            <a:pPr eaLnBrk="1" hangingPunct="1">
              <a:spcBef>
                <a:spcPct val="0"/>
              </a:spcBef>
            </a:pPr>
            <a:br>
              <a:rPr lang="en-US" altLang="en-US"/>
            </a:br>
            <a:r>
              <a:rPr lang="en-US" altLang="en-US" sz="1300"/>
              <a:t>If you have to place beyond about 5-10 feet (or about 3-4 rows of standing people)  on a regular and sustained  basis, you should be using a microphone.</a:t>
            </a:r>
          </a:p>
          <a:p>
            <a:pPr eaLnBrk="1" hangingPunct="1">
              <a:spcBef>
                <a:spcPct val="0"/>
              </a:spcBef>
            </a:pPr>
            <a:endParaRPr lang="en-US" altLang="en-US"/>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784CCA05-B71E-4EED-8F7C-259DB713AE85}" type="slidenum">
              <a:rPr lang="en-US" altLang="en-US" smtClean="0">
                <a:latin typeface="Calibri" panose="020F0502020204030204" pitchFamily="34" charset="0"/>
              </a:rPr>
              <a:pPr fontAlgn="base">
                <a:spcBef>
                  <a:spcPct val="0"/>
                </a:spcBef>
                <a:spcAft>
                  <a:spcPct val="0"/>
                </a:spcAft>
              </a:pPr>
              <a:t>20</a:t>
            </a:fld>
            <a:endParaRPr lang="en-US" altLang="en-US">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After breath, water is your best friend. Takes 20-60 min to get to your vocal tissues!</a:t>
            </a:r>
          </a:p>
          <a:p>
            <a:pPr eaLnBrk="1" hangingPunct="1">
              <a:spcBef>
                <a:spcPct val="0"/>
              </a:spcBef>
            </a:pPr>
            <a:endParaRPr lang="en-US" altLang="en-US"/>
          </a:p>
          <a:p>
            <a:pPr eaLnBrk="1" hangingPunct="1">
              <a:spcBef>
                <a:spcPct val="0"/>
              </a:spcBef>
            </a:pPr>
            <a:r>
              <a:rPr lang="en-US" altLang="en-US"/>
              <a:t>Experiment: drink extra two glasses of water per day for a week. Filtered may work better (CL can be drying)</a:t>
            </a:r>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5FCFA94E-8E08-4511-AE6D-3A3EA4C5AEC1}" type="slidenum">
              <a:rPr lang="en-US" altLang="en-US" smtClean="0">
                <a:latin typeface="Calibri" panose="020F0502020204030204" pitchFamily="34" charset="0"/>
              </a:rPr>
              <a:pPr fontAlgn="base">
                <a:spcBef>
                  <a:spcPct val="0"/>
                </a:spcBef>
                <a:spcAft>
                  <a:spcPct val="0"/>
                </a:spcAft>
              </a:pPr>
              <a:t>21</a:t>
            </a:fld>
            <a:endParaRPr lang="en-US" altLang="en-US">
              <a:latin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Football game (silently cheer on Sunday) </a:t>
            </a:r>
          </a:p>
          <a:p>
            <a:pPr eaLnBrk="1" hangingPunct="1">
              <a:spcBef>
                <a:spcPct val="0"/>
              </a:spcBef>
            </a:pPr>
            <a:r>
              <a:rPr lang="en-US" altLang="en-US"/>
              <a:t>Menthol strips good mucus</a:t>
            </a:r>
          </a:p>
          <a:p>
            <a:pPr eaLnBrk="1" hangingPunct="1">
              <a:spcBef>
                <a:spcPct val="0"/>
              </a:spcBef>
            </a:pPr>
            <a:r>
              <a:rPr lang="en-US" altLang="en-US"/>
              <a:t>One of the workers comp cases complicated by reflux</a:t>
            </a:r>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7A45FFF5-8579-4DD0-B8AF-4CE6F60B5C87}" type="slidenum">
              <a:rPr lang="en-US" altLang="en-US" smtClean="0">
                <a:latin typeface="Calibri" panose="020F0502020204030204" pitchFamily="34" charset="0"/>
              </a:rPr>
              <a:pPr fontAlgn="base">
                <a:spcBef>
                  <a:spcPct val="0"/>
                </a:spcBef>
                <a:spcAft>
                  <a:spcPct val="0"/>
                </a:spcAft>
              </a:pPr>
              <a:t>22</a:t>
            </a:fld>
            <a:endParaRPr lang="en-US" altLang="en-US">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03214371-A67F-44EE-A6B6-90FCF4E69267}" type="slidenum">
              <a:rPr lang="en-US" altLang="en-US" smtClean="0">
                <a:latin typeface="Calibri" panose="020F0502020204030204" pitchFamily="34" charset="0"/>
              </a:rPr>
              <a:pPr fontAlgn="base">
                <a:spcBef>
                  <a:spcPct val="0"/>
                </a:spcBef>
                <a:spcAft>
                  <a:spcPct val="0"/>
                </a:spcAft>
              </a:pPr>
              <a:t>23</a:t>
            </a:fld>
            <a:endParaRPr lang="en-US" altLang="en-US">
              <a:latin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8370" name="Shape 45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340" tIns="93340" rIns="93340" bIns="93340" numCol="1" anchor="t" anchorCtr="0" compatLnSpc="1">
            <a:prstTxWarp prst="textNoShape">
              <a:avLst/>
            </a:prstTxWarp>
          </a:bodyPr>
          <a:lstStyle/>
          <a:p>
            <a:pPr eaLnBrk="1" hangingPunct="1">
              <a:spcBef>
                <a:spcPct val="0"/>
              </a:spcBef>
            </a:pPr>
            <a:r>
              <a:rPr lang="en-US" altLang="en-US"/>
              <a:t>Practice pivot turn</a:t>
            </a:r>
          </a:p>
          <a:p>
            <a:pPr eaLnBrk="1" hangingPunct="1">
              <a:spcBef>
                <a:spcPct val="0"/>
              </a:spcBef>
            </a:pPr>
            <a:r>
              <a:rPr lang="en-US" altLang="en-US"/>
              <a:t>Describe toes moving</a:t>
            </a:r>
          </a:p>
          <a:p>
            <a:pPr eaLnBrk="1" hangingPunct="1">
              <a:spcBef>
                <a:spcPct val="0"/>
              </a:spcBef>
            </a:pPr>
            <a:endParaRPr lang="en-US" altLang="en-US"/>
          </a:p>
        </p:txBody>
      </p:sp>
      <p:sp>
        <p:nvSpPr>
          <p:cNvPr id="58371" name="Shape 454"/>
          <p:cNvSpPr>
            <a:spLocks noGrp="1" noRot="1" noChangeAspect="1" noTextEdit="1"/>
          </p:cNvSpPr>
          <p:nvPr>
            <p:ph type="sldImg" idx="2"/>
          </p:nvPr>
        </p:nvSpPr>
        <p:spPr bwMode="auto">
          <a:custGeom>
            <a:avLst/>
            <a:gdLst>
              <a:gd name="T0" fmla="*/ 0 w 120000"/>
              <a:gd name="T1" fmla="*/ 0 h 120000"/>
              <a:gd name="T2" fmla="*/ 107128818 w 120000"/>
              <a:gd name="T3" fmla="*/ 0 h 120000"/>
              <a:gd name="T4" fmla="*/ 107128818 w 120000"/>
              <a:gd name="T5" fmla="*/ 60241815 h 120000"/>
              <a:gd name="T6" fmla="*/ 0 w 120000"/>
              <a:gd name="T7" fmla="*/ 60241815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0418" name="Shape 461"/>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340" tIns="93340" rIns="93340" bIns="93340" numCol="1" anchor="t" anchorCtr="0" compatLnSpc="1">
            <a:prstTxWarp prst="textNoShape">
              <a:avLst/>
            </a:prstTxWarp>
          </a:bodyPr>
          <a:lstStyle/>
          <a:p>
            <a:pPr eaLnBrk="1" hangingPunct="1">
              <a:spcBef>
                <a:spcPct val="0"/>
              </a:spcBef>
            </a:pPr>
            <a:r>
              <a:rPr lang="en-US" altLang="en-US"/>
              <a:t>Shoulders in line with face</a:t>
            </a:r>
          </a:p>
          <a:p>
            <a:pPr eaLnBrk="1" hangingPunct="1">
              <a:spcBef>
                <a:spcPct val="0"/>
              </a:spcBef>
            </a:pPr>
            <a:endParaRPr lang="en-US" altLang="en-US"/>
          </a:p>
        </p:txBody>
      </p:sp>
      <p:sp>
        <p:nvSpPr>
          <p:cNvPr id="60419" name="Shape 462"/>
          <p:cNvSpPr>
            <a:spLocks noGrp="1" noRot="1" noChangeAspect="1" noTextEdit="1"/>
          </p:cNvSpPr>
          <p:nvPr>
            <p:ph type="sldImg" idx="2"/>
          </p:nvPr>
        </p:nvSpPr>
        <p:spPr bwMode="auto">
          <a:custGeom>
            <a:avLst/>
            <a:gdLst>
              <a:gd name="T0" fmla="*/ 0 w 120000"/>
              <a:gd name="T1" fmla="*/ 0 h 120000"/>
              <a:gd name="T2" fmla="*/ 107128818 w 120000"/>
              <a:gd name="T3" fmla="*/ 0 h 120000"/>
              <a:gd name="T4" fmla="*/ 107128818 w 120000"/>
              <a:gd name="T5" fmla="*/ 60241815 h 120000"/>
              <a:gd name="T6" fmla="*/ 0 w 120000"/>
              <a:gd name="T7" fmla="*/ 60241815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Turned head is opposite of squaring body</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E4C57F6F-AE01-42A7-BE17-44AA322B8176}" type="slidenum">
              <a:rPr lang="en-US" altLang="en-US" smtClean="0">
                <a:latin typeface="Calibri" panose="020F0502020204030204" pitchFamily="34" charset="0"/>
              </a:rPr>
              <a:pPr fontAlgn="base">
                <a:spcBef>
                  <a:spcPct val="0"/>
                </a:spcBef>
                <a:spcAft>
                  <a:spcPct val="0"/>
                </a:spcAft>
              </a:pPr>
              <a:t>26</a:t>
            </a:fld>
            <a:endParaRPr lang="en-US" altLang="en-US">
              <a:latin typeface="Calibri" panose="020F050202020403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9D969DA3-0748-4EDE-AFB3-D041BABC70BC}" type="slidenum">
              <a:rPr lang="en-US" altLang="en-US" smtClean="0">
                <a:latin typeface="Calibri" panose="020F0502020204030204" pitchFamily="34" charset="0"/>
              </a:rPr>
              <a:pPr fontAlgn="base">
                <a:spcBef>
                  <a:spcPct val="0"/>
                </a:spcBef>
                <a:spcAft>
                  <a:spcPct val="0"/>
                </a:spcAft>
              </a:pPr>
              <a:t>27</a:t>
            </a:fld>
            <a:endParaRPr lang="en-US" altLang="en-US">
              <a:latin typeface="Calibri" panose="020F050202020403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B42FC446-0D33-473E-9C1D-BBD26670F9E0}" type="slidenum">
              <a:rPr lang="en-US" altLang="en-US" smtClean="0">
                <a:latin typeface="Calibri" panose="020F0502020204030204" pitchFamily="34" charset="0"/>
              </a:rPr>
              <a:pPr fontAlgn="base">
                <a:spcBef>
                  <a:spcPct val="0"/>
                </a:spcBef>
                <a:spcAft>
                  <a:spcPct val="0"/>
                </a:spcAft>
              </a:pPr>
              <a:t>28</a:t>
            </a:fld>
            <a:endParaRPr lang="en-US" altLang="en-US">
              <a:latin typeface="Calibri" panose="020F050202020403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863" eaLnBrk="1" hangingPunct="1">
              <a:spcBef>
                <a:spcPct val="0"/>
              </a:spcBef>
            </a:pPr>
            <a:r>
              <a:rPr lang="en-US" altLang="en-US"/>
              <a:t>Remember, this is just a quick intro, the flash mob version</a:t>
            </a:r>
          </a:p>
          <a:p>
            <a:pPr defTabSz="931863" eaLnBrk="1" hangingPunct="1">
              <a:spcBef>
                <a:spcPct val="0"/>
              </a:spcBef>
            </a:pPr>
            <a:r>
              <a:rPr lang="en-US" altLang="en-US"/>
              <a:t>There are many more refinements you can learn and practice.</a:t>
            </a:r>
          </a:p>
          <a:p>
            <a:pPr defTabSz="931863" eaLnBrk="1" hangingPunct="1">
              <a:spcBef>
                <a:spcPct val="0"/>
              </a:spcBef>
            </a:pPr>
            <a:r>
              <a:rPr lang="en-US" altLang="en-US"/>
              <a:t>Even the pros do this (NPR voice announcer, Jessica Hansen has morphed over the past months from uber sugary to more level.)</a:t>
            </a:r>
          </a:p>
          <a:p>
            <a:pPr defTabSz="931863" eaLnBrk="1" hangingPunct="1">
              <a:spcBef>
                <a:spcPct val="0"/>
              </a:spcBef>
            </a:pPr>
            <a:endParaRPr lang="en-US" altLang="en-US"/>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B0721F76-E921-4494-A4EF-2CD673EF9E4E}" type="slidenum">
              <a:rPr lang="en-US" altLang="en-US" smtClean="0">
                <a:latin typeface="Calibri" panose="020F0502020204030204" pitchFamily="34" charset="0"/>
              </a:rPr>
              <a:pPr fontAlgn="base">
                <a:spcBef>
                  <a:spcPct val="0"/>
                </a:spcBef>
                <a:spcAft>
                  <a:spcPct val="0"/>
                </a:spcAft>
              </a:pPr>
              <a:t>29</a:t>
            </a:fld>
            <a:endParaRPr lang="en-US"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C97AFA12-70F8-4373-A882-4A5198CB3460}" type="slidenum">
              <a:rPr lang="en-US" altLang="en-US" smtClean="0">
                <a:latin typeface="Calibri" panose="020F0502020204030204" pitchFamily="34" charset="0"/>
              </a:rPr>
              <a:pPr fontAlgn="base">
                <a:spcBef>
                  <a:spcPct val="0"/>
                </a:spcBef>
                <a:spcAft>
                  <a:spcPct val="0"/>
                </a:spcAft>
              </a:pPr>
              <a:t>3</a:t>
            </a:fld>
            <a:endParaRPr lang="en-US" altLang="en-US">
              <a:latin typeface="Calibri" panose="020F050202020403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p>
            <a:pPr>
              <a:defRPr/>
            </a:pPr>
            <a:fld id="{D64FD697-9D5F-47E0-9786-E2D04B42F8F6}" type="slidenum">
              <a:rPr lang="en-US" smtClean="0"/>
              <a:pPr>
                <a:defRPr/>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Take Q&amp;A</a:t>
            </a: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4EB17C4D-E1A7-4B56-9C42-E266ADCA3F21}" type="slidenum">
              <a:rPr lang="en-US" altLang="en-US" smtClean="0">
                <a:latin typeface="Calibri" panose="020F0502020204030204" pitchFamily="34" charset="0"/>
              </a:rPr>
              <a:pPr fontAlgn="base">
                <a:spcBef>
                  <a:spcPct val="0"/>
                </a:spcBef>
                <a:spcAft>
                  <a:spcPct val="0"/>
                </a:spcAft>
              </a:pPr>
              <a:t>31</a:t>
            </a:fld>
            <a:endParaRPr lang="en-US"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863" eaLnBrk="1" hangingPunct="1">
              <a:spcBef>
                <a:spcPct val="0"/>
              </a:spcBef>
            </a:pPr>
            <a:r>
              <a:rPr lang="en-US" altLang="en-US"/>
              <a:t>Ask: Has anyone had theater, singing, instrument, dance training?</a:t>
            </a:r>
          </a:p>
          <a:p>
            <a:pPr defTabSz="931863" eaLnBrk="1" hangingPunct="1">
              <a:spcBef>
                <a:spcPct val="0"/>
              </a:spcBef>
            </a:pPr>
            <a:endParaRPr lang="en-US" altLang="en-US"/>
          </a:p>
          <a:p>
            <a:pPr defTabSz="931863" eaLnBrk="1" hangingPunct="1">
              <a:spcBef>
                <a:spcPct val="0"/>
              </a:spcBef>
            </a:pPr>
            <a:r>
              <a:rPr lang="en-US" altLang="en-US"/>
              <a:t>Issues: irritating habits or damaged voices; can tell “something “ needs fixing but not sure how to diagnose and counter.</a:t>
            </a:r>
          </a:p>
          <a:p>
            <a:pPr defTabSz="931863" eaLnBrk="1" hangingPunct="1">
              <a:spcBef>
                <a:spcPct val="0"/>
              </a:spcBef>
            </a:pPr>
            <a:endParaRPr lang="en-US" altLang="en-US"/>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95AAD076-73DD-4277-AB58-E331B0B0E94F}" type="slidenum">
              <a:rPr lang="en-US" altLang="en-US" smtClean="0">
                <a:latin typeface="Calibri" panose="020F0502020204030204" pitchFamily="34" charset="0"/>
              </a:rPr>
              <a:pPr fontAlgn="base">
                <a:spcBef>
                  <a:spcPct val="0"/>
                </a:spcBef>
                <a:spcAft>
                  <a:spcPct val="0"/>
                </a:spcAft>
              </a:pPr>
              <a:t>4</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9502033D-DB2B-41DE-940A-8AB7F6A6B3A8}" type="slidenum">
              <a:rPr lang="en-US" altLang="en-US" smtClean="0">
                <a:latin typeface="Calibri" panose="020F0502020204030204" pitchFamily="34" charset="0"/>
              </a:rPr>
              <a:pPr fontAlgn="base">
                <a:spcBef>
                  <a:spcPct val="0"/>
                </a:spcBef>
                <a:spcAft>
                  <a:spcPct val="0"/>
                </a:spcAft>
              </a:pPr>
              <a:t>5</a:t>
            </a:fld>
            <a:endParaRPr lang="en-US" altLang="en-US">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z="1300"/>
              <a:t>Increases oxygen &amp; blood flow </a:t>
            </a:r>
          </a:p>
          <a:p>
            <a:pPr eaLnBrk="1" hangingPunct="1">
              <a:spcBef>
                <a:spcPct val="0"/>
              </a:spcBef>
            </a:pPr>
            <a:r>
              <a:rPr lang="en-US" altLang="en-US" sz="1300"/>
              <a:t>Loosens muscles</a:t>
            </a:r>
          </a:p>
          <a:p>
            <a:pPr eaLnBrk="1" hangingPunct="1">
              <a:spcBef>
                <a:spcPct val="0"/>
              </a:spcBef>
            </a:pPr>
            <a:r>
              <a:rPr lang="en-US" altLang="en-US" sz="1300"/>
              <a:t>Awareness of tension &amp; imbalances</a:t>
            </a:r>
          </a:p>
          <a:p>
            <a:pPr eaLnBrk="1" hangingPunct="1">
              <a:spcBef>
                <a:spcPct val="0"/>
              </a:spcBef>
            </a:pPr>
            <a:r>
              <a:rPr lang="en-US" altLang="en-US" sz="1300"/>
              <a:t>Prepares specific muscles for moving &amp; speaking (the work ahead)</a:t>
            </a:r>
            <a:endParaRPr lang="en-US" altLang="en-US"/>
          </a:p>
          <a:p>
            <a:pPr eaLnBrk="1" hangingPunct="1">
              <a:spcBef>
                <a:spcPct val="0"/>
              </a:spcBef>
            </a:pPr>
            <a:endParaRPr lang="en-US" altLang="en-US" sz="1300"/>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BD33E701-75B9-4752-95EC-9700E1E13686}" type="slidenum">
              <a:rPr lang="en-US" altLang="en-US" smtClean="0">
                <a:latin typeface="Calibri" panose="020F0502020204030204" pitchFamily="34" charset="0"/>
              </a:rPr>
              <a:pPr fontAlgn="base">
                <a:spcBef>
                  <a:spcPct val="0"/>
                </a:spcBef>
                <a:spcAft>
                  <a:spcPct val="0"/>
                </a:spcAft>
              </a:pPr>
              <a:t>6</a:t>
            </a:fld>
            <a:endParaRPr lang="en-US"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Speaking (and moving) uses the whole body!</a:t>
            </a:r>
          </a:p>
          <a:p>
            <a:pPr eaLnBrk="1" hangingPunct="1">
              <a:spcBef>
                <a:spcPct val="0"/>
              </a:spcBef>
            </a:pPr>
            <a:r>
              <a:rPr lang="en-US" altLang="en-US"/>
              <a:t>Breath is quiet!</a:t>
            </a:r>
          </a:p>
          <a:p>
            <a:pPr eaLnBrk="1" hangingPunct="1">
              <a:spcBef>
                <a:spcPct val="0"/>
              </a:spcBef>
            </a:pPr>
            <a:r>
              <a:rPr lang="en-US" altLang="en-US"/>
              <a:t>Tension restricts air (capacity and sound)</a:t>
            </a:r>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7FB1DD17-D633-41F4-8222-789EEC2B94F2}" type="slidenum">
              <a:rPr lang="en-US" altLang="en-US" smtClean="0">
                <a:latin typeface="Calibri" panose="020F0502020204030204" pitchFamily="34" charset="0"/>
              </a:rPr>
              <a:pPr fontAlgn="base">
                <a:spcBef>
                  <a:spcPct val="0"/>
                </a:spcBef>
                <a:spcAft>
                  <a:spcPct val="0"/>
                </a:spcAft>
              </a:pPr>
              <a:t>7</a:t>
            </a:fld>
            <a:endParaRPr lang="en-US" altLang="en-US">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Qualities of voices:  Pitch, reverb or resonance, nasal, breathiness, clarity, the way their vowels and consents sound (articulation), the rhythm/cadence. </a:t>
            </a:r>
          </a:p>
          <a:p>
            <a:pPr eaLnBrk="1" hangingPunct="1">
              <a:spcBef>
                <a:spcPct val="0"/>
              </a:spcBef>
            </a:pPr>
            <a:endParaRPr lang="en-US" altLang="en-US"/>
          </a:p>
          <a:p>
            <a:pPr eaLnBrk="1" hangingPunct="1">
              <a:spcBef>
                <a:spcPct val="0"/>
              </a:spcBef>
            </a:pPr>
            <a:r>
              <a:rPr lang="en-US" altLang="en-US"/>
              <a:t>Wiliam… Shat Ner.</a:t>
            </a:r>
          </a:p>
          <a:p>
            <a:pPr eaLnBrk="1" hangingPunct="1">
              <a:spcBef>
                <a:spcPct val="0"/>
              </a:spcBef>
            </a:pPr>
            <a:endParaRPr lang="en-US" altLang="en-US"/>
          </a:p>
          <a:p>
            <a:pPr eaLnBrk="1" hangingPunct="1">
              <a:spcBef>
                <a:spcPct val="0"/>
              </a:spcBef>
            </a:pPr>
            <a:r>
              <a:rPr lang="en-US" altLang="en-US"/>
              <a:t>Morgan Freeman, Kate Winslet, Kim Kardashian, Gilbert Godfried (AKA “Iago” “Aflac duck”) </a:t>
            </a:r>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DC0C271D-B16C-434F-8542-DE14C57B20AA}" type="slidenum">
              <a:rPr lang="en-US" altLang="en-US" smtClean="0">
                <a:latin typeface="Calibri" panose="020F0502020204030204" pitchFamily="34" charset="0"/>
              </a:rPr>
              <a:pPr fontAlgn="base">
                <a:spcBef>
                  <a:spcPct val="0"/>
                </a:spcBef>
                <a:spcAft>
                  <a:spcPct val="0"/>
                </a:spcAft>
              </a:pPr>
              <a:t>8</a:t>
            </a:fld>
            <a:endParaRPr lang="en-US" altLang="en-US">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Torso: hands on ribs/back</a:t>
            </a:r>
          </a:p>
          <a:p>
            <a:pPr eaLnBrk="1" hangingPunct="1">
              <a:spcBef>
                <a:spcPct val="0"/>
              </a:spcBef>
            </a:pPr>
            <a:r>
              <a:rPr lang="en-US" altLang="en-US"/>
              <a:t>Vocal: adams apple</a:t>
            </a:r>
          </a:p>
          <a:p>
            <a:pPr eaLnBrk="1" hangingPunct="1">
              <a:spcBef>
                <a:spcPct val="0"/>
              </a:spcBef>
            </a:pPr>
            <a:r>
              <a:rPr lang="en-US" altLang="en-US"/>
              <a:t>Res: feel face</a:t>
            </a:r>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15963" indent="-274638">
              <a:defRPr>
                <a:solidFill>
                  <a:schemeClr val="tx1"/>
                </a:solidFill>
                <a:latin typeface="Century Gothic" panose="020B0502020202020204" pitchFamily="34" charset="0"/>
              </a:defRPr>
            </a:lvl2pPr>
            <a:lvl3pPr marL="1103313" indent="-220663">
              <a:defRPr>
                <a:solidFill>
                  <a:schemeClr val="tx1"/>
                </a:solidFill>
                <a:latin typeface="Century Gothic" panose="020B0502020202020204" pitchFamily="34" charset="0"/>
              </a:defRPr>
            </a:lvl3pPr>
            <a:lvl4pPr marL="1544638" indent="-220663">
              <a:defRPr>
                <a:solidFill>
                  <a:schemeClr val="tx1"/>
                </a:solidFill>
                <a:latin typeface="Century Gothic" panose="020B0502020202020204" pitchFamily="34" charset="0"/>
              </a:defRPr>
            </a:lvl4pPr>
            <a:lvl5pPr marL="1985963" indent="-220663">
              <a:defRPr>
                <a:solidFill>
                  <a:schemeClr val="tx1"/>
                </a:solidFill>
                <a:latin typeface="Century Gothic" panose="020B0502020202020204" pitchFamily="34" charset="0"/>
              </a:defRPr>
            </a:lvl5pPr>
            <a:lvl6pPr marL="2443163" indent="-220663" eaLnBrk="0" fontAlgn="base" hangingPunct="0">
              <a:spcBef>
                <a:spcPct val="0"/>
              </a:spcBef>
              <a:spcAft>
                <a:spcPct val="0"/>
              </a:spcAft>
              <a:defRPr>
                <a:solidFill>
                  <a:schemeClr val="tx1"/>
                </a:solidFill>
                <a:latin typeface="Century Gothic" panose="020B0502020202020204" pitchFamily="34" charset="0"/>
              </a:defRPr>
            </a:lvl6pPr>
            <a:lvl7pPr marL="2900363" indent="-220663" eaLnBrk="0" fontAlgn="base" hangingPunct="0">
              <a:spcBef>
                <a:spcPct val="0"/>
              </a:spcBef>
              <a:spcAft>
                <a:spcPct val="0"/>
              </a:spcAft>
              <a:defRPr>
                <a:solidFill>
                  <a:schemeClr val="tx1"/>
                </a:solidFill>
                <a:latin typeface="Century Gothic" panose="020B0502020202020204" pitchFamily="34" charset="0"/>
              </a:defRPr>
            </a:lvl7pPr>
            <a:lvl8pPr marL="3357563" indent="-220663" eaLnBrk="0" fontAlgn="base" hangingPunct="0">
              <a:spcBef>
                <a:spcPct val="0"/>
              </a:spcBef>
              <a:spcAft>
                <a:spcPct val="0"/>
              </a:spcAft>
              <a:defRPr>
                <a:solidFill>
                  <a:schemeClr val="tx1"/>
                </a:solidFill>
                <a:latin typeface="Century Gothic" panose="020B0502020202020204" pitchFamily="34" charset="0"/>
              </a:defRPr>
            </a:lvl8pPr>
            <a:lvl9pPr marL="3814763" indent="-2206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CAEDC517-0A38-4BE9-9F18-3608B26751E5}" type="slidenum">
              <a:rPr lang="en-US" altLang="en-US" smtClean="0">
                <a:latin typeface="Calibri" panose="020F0502020204030204" pitchFamily="34" charset="0"/>
              </a:rPr>
              <a:pPr fontAlgn="base">
                <a:spcBef>
                  <a:spcPct val="0"/>
                </a:spcBef>
                <a:spcAft>
                  <a:spcPct val="0"/>
                </a:spcAft>
              </a:pPr>
              <a:t>9</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60"/>
          <p:cNvGrpSpPr>
            <a:grpSpLocks/>
          </p:cNvGrpSpPr>
          <p:nvPr/>
        </p:nvGrpSpPr>
        <p:grpSpPr bwMode="auto">
          <a:xfrm>
            <a:off x="-382588" y="0"/>
            <a:ext cx="9932988" cy="6858000"/>
            <a:chOff x="-382404" y="0"/>
            <a:chExt cx="9932332" cy="6858000"/>
          </a:xfrm>
        </p:grpSpPr>
        <p:grpSp>
          <p:nvGrpSpPr>
            <p:cNvPr id="5" name="Group 44"/>
            <p:cNvGrpSpPr>
              <a:grpSpLocks/>
            </p:cNvGrpSpPr>
            <p:nvPr/>
          </p:nvGrpSpPr>
          <p:grpSpPr bwMode="auto">
            <a:xfrm>
              <a:off x="0" y="0"/>
              <a:ext cx="9144000" cy="6858000"/>
              <a:chOff x="0" y="0"/>
              <a:chExt cx="9144000" cy="6858000"/>
            </a:xfrm>
          </p:grpSpPr>
          <p:grpSp>
            <p:nvGrpSpPr>
              <p:cNvPr id="28" name="Group 4"/>
              <p:cNvGrpSpPr>
                <a:grpSpLocks/>
              </p:cNvGrpSpPr>
              <p:nvPr/>
            </p:nvGrpSpPr>
            <p:grpSpPr bwMode="auto">
              <a:xfrm>
                <a:off x="0" y="0"/>
                <a:ext cx="2514600" cy="6858000"/>
                <a:chOff x="0" y="0"/>
                <a:chExt cx="2514600" cy="6858000"/>
              </a:xfrm>
            </p:grpSpPr>
            <p:sp>
              <p:nvSpPr>
                <p:cNvPr id="40" name="Rectangle 39"/>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1"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2"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9" name="Group 5"/>
              <p:cNvGrpSpPr>
                <a:grpSpLocks/>
              </p:cNvGrpSpPr>
              <p:nvPr/>
            </p:nvGrpSpPr>
            <p:grpSpPr bwMode="auto">
              <a:xfrm>
                <a:off x="422910" y="0"/>
                <a:ext cx="2514600" cy="6858000"/>
                <a:chOff x="0" y="0"/>
                <a:chExt cx="2514600" cy="6858000"/>
              </a:xfrm>
            </p:grpSpPr>
            <p:sp>
              <p:nvSpPr>
                <p:cNvPr id="37" name="Rectangle 36"/>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8" name="Rectangle 37"/>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9" name="Rectangle 38"/>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0" name="Group 9"/>
              <p:cNvGrpSpPr>
                <a:grpSpLocks/>
              </p:cNvGrpSpPr>
              <p:nvPr/>
            </p:nvGrpSpPr>
            <p:grpSpPr bwMode="auto">
              <a:xfrm rot="10800000">
                <a:off x="6629400" y="0"/>
                <a:ext cx="2514600" cy="6858000"/>
                <a:chOff x="0" y="0"/>
                <a:chExt cx="2514600" cy="6858000"/>
              </a:xfrm>
            </p:grpSpPr>
            <p:sp>
              <p:nvSpPr>
                <p:cNvPr id="34" name="Rectangle 33"/>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5" name="Rectangle 34"/>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6" name="Rectangle 35"/>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31" name="Rectangle 30"/>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2" name="Rectangle 31"/>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3" name="Rectangle 32"/>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6" name="Freeform 44"/>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7"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8"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9" name="Freeform 50"/>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10" name="Freeform 51"/>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11" name="Hexagon 10"/>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Hexagon 11"/>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Hexagon 12"/>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Hexagon 13"/>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 name="Hexagon 14"/>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6" name="Freeform 57"/>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Hexagon 16"/>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8" name="Hexagon 17"/>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9" name="Hexagon 18"/>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0" name="Hexagon 19"/>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1" name="Hexagon 20"/>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 name="Hexagon 21"/>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3" name="Hexagon 22"/>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4" name="Hexagon 23"/>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5" name="Hexagon 24"/>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6" name="Freeform 67"/>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7" name="Freeform 68"/>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43" name="Rectangle 42"/>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4" name="Rectangle 43"/>
          <p:cNvSpPr/>
          <p:nvPr/>
        </p:nvSpPr>
        <p:spPr>
          <a:xfrm>
            <a:off x="4649788" y="-22225"/>
            <a:ext cx="3505200" cy="2312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5" name="Rectangle 44"/>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6" name="Rectangle 45"/>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7" name="Date Placeholder 3"/>
          <p:cNvSpPr>
            <a:spLocks noGrp="1"/>
          </p:cNvSpPr>
          <p:nvPr>
            <p:ph type="dt" sz="half" idx="10"/>
          </p:nvPr>
        </p:nvSpPr>
        <p:spPr>
          <a:xfrm>
            <a:off x="4738688" y="1516063"/>
            <a:ext cx="2133600" cy="752475"/>
          </a:xfrm>
        </p:spPr>
        <p:txBody>
          <a:bodyPr anchor="b"/>
          <a:lstStyle>
            <a:lvl1pPr algn="l">
              <a:defRPr sz="2400"/>
            </a:lvl1pPr>
          </a:lstStyle>
          <a:p>
            <a:pPr>
              <a:defRPr/>
            </a:pPr>
            <a:endParaRPr lang="en-US"/>
          </a:p>
        </p:txBody>
      </p:sp>
      <p:sp>
        <p:nvSpPr>
          <p:cNvPr id="48" name="Footer Placeholder 4"/>
          <p:cNvSpPr>
            <a:spLocks noGrp="1"/>
          </p:cNvSpPr>
          <p:nvPr>
            <p:ph type="ftr" sz="quarter" idx="11"/>
          </p:nvPr>
        </p:nvSpPr>
        <p:spPr>
          <a:xfrm>
            <a:off x="5303838" y="5719763"/>
            <a:ext cx="2830512" cy="365125"/>
          </a:xfrm>
        </p:spPr>
        <p:txBody>
          <a:bodyPr>
            <a:normAutofit/>
          </a:bodyPr>
          <a:lstStyle>
            <a:lvl1pPr>
              <a:defRPr>
                <a:solidFill>
                  <a:schemeClr val="accent1"/>
                </a:solidFill>
              </a:defRPr>
            </a:lvl1pPr>
          </a:lstStyle>
          <a:p>
            <a:pPr>
              <a:defRPr/>
            </a:pPr>
            <a:endParaRPr lang="en-US"/>
          </a:p>
        </p:txBody>
      </p:sp>
      <p:sp>
        <p:nvSpPr>
          <p:cNvPr id="49" name="Slide Number Placeholder 5"/>
          <p:cNvSpPr>
            <a:spLocks noGrp="1"/>
          </p:cNvSpPr>
          <p:nvPr>
            <p:ph type="sldNum" sz="quarter" idx="12"/>
          </p:nvPr>
        </p:nvSpPr>
        <p:spPr>
          <a:xfrm>
            <a:off x="4649788" y="5719763"/>
            <a:ext cx="642937" cy="365125"/>
          </a:xfrm>
        </p:spPr>
        <p:txBody>
          <a:bodyPr/>
          <a:lstStyle>
            <a:lvl1pPr>
              <a:defRPr>
                <a:solidFill>
                  <a:schemeClr val="accent1"/>
                </a:solidFill>
              </a:defRPr>
            </a:lvl1pPr>
          </a:lstStyle>
          <a:p>
            <a:pPr>
              <a:defRPr/>
            </a:pPr>
            <a:fld id="{A161824D-82E0-4E5E-BE5F-02406ECF06F0}" type="slidenum">
              <a:rPr lang="en-US"/>
              <a:pPr>
                <a:defRPr/>
              </a:pPr>
              <a:t>‹#›</a:t>
            </a:fld>
            <a:endParaRPr lang="en-US"/>
          </a:p>
        </p:txBody>
      </p:sp>
    </p:spTree>
    <p:extLst>
      <p:ext uri="{BB962C8B-B14F-4D97-AF65-F5344CB8AC3E}">
        <p14:creationId xmlns:p14="http://schemas.microsoft.com/office/powerpoint/2010/main" val="1887846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5" name="Group 60"/>
          <p:cNvGrpSpPr>
            <a:grpSpLocks/>
          </p:cNvGrpSpPr>
          <p:nvPr/>
        </p:nvGrpSpPr>
        <p:grpSpPr bwMode="auto">
          <a:xfrm>
            <a:off x="-382588" y="0"/>
            <a:ext cx="9932988" cy="6858000"/>
            <a:chOff x="-382404" y="0"/>
            <a:chExt cx="9932332" cy="6858000"/>
          </a:xfrm>
        </p:grpSpPr>
        <p:grpSp>
          <p:nvGrpSpPr>
            <p:cNvPr id="6" name="Group 61"/>
            <p:cNvGrpSpPr>
              <a:grpSpLocks/>
            </p:cNvGrpSpPr>
            <p:nvPr/>
          </p:nvGrpSpPr>
          <p:grpSpPr bwMode="auto">
            <a:xfrm>
              <a:off x="0" y="0"/>
              <a:ext cx="9144000" cy="6858000"/>
              <a:chOff x="0" y="0"/>
              <a:chExt cx="9144000" cy="6858000"/>
            </a:xfrm>
          </p:grpSpPr>
          <p:grpSp>
            <p:nvGrpSpPr>
              <p:cNvPr id="29" name="Group 4"/>
              <p:cNvGrpSpPr>
                <a:grpSpLocks/>
              </p:cNvGrpSpPr>
              <p:nvPr/>
            </p:nvGrpSpPr>
            <p:grpSpPr bwMode="auto">
              <a:xfrm>
                <a:off x="0" y="0"/>
                <a:ext cx="2514600" cy="6858000"/>
                <a:chOff x="0" y="0"/>
                <a:chExt cx="2514600" cy="6858000"/>
              </a:xfrm>
            </p:grpSpPr>
            <p:sp>
              <p:nvSpPr>
                <p:cNvPr id="41" name="Rectangle 40"/>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0" name="Group 5"/>
              <p:cNvGrpSpPr>
                <a:grpSpLocks/>
              </p:cNvGrpSpPr>
              <p:nvPr/>
            </p:nvGrpSpPr>
            <p:grpSpPr bwMode="auto">
              <a:xfrm>
                <a:off x="422910" y="0"/>
                <a:ext cx="2514600" cy="6858000"/>
                <a:chOff x="0" y="0"/>
                <a:chExt cx="2514600" cy="6858000"/>
              </a:xfrm>
            </p:grpSpPr>
            <p:sp>
              <p:nvSpPr>
                <p:cNvPr id="38" name="Rectangle 37"/>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9" name="Rectangle 38"/>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0" name="Rectangle 39"/>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1" name="Group 9"/>
              <p:cNvGrpSpPr>
                <a:grpSpLocks/>
              </p:cNvGrpSpPr>
              <p:nvPr/>
            </p:nvGrpSpPr>
            <p:grpSpPr bwMode="auto">
              <a:xfrm rot="10800000">
                <a:off x="6629400" y="0"/>
                <a:ext cx="2514600" cy="6858000"/>
                <a:chOff x="0" y="0"/>
                <a:chExt cx="2514600" cy="6858000"/>
              </a:xfrm>
            </p:grpSpPr>
            <p:sp>
              <p:nvSpPr>
                <p:cNvPr id="35" name="Rectangle 34"/>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6" name="Rectangle 35"/>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7" name="Rectangle 36"/>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32" name="Rectangle 31"/>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3" name="Rectangle 32"/>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4" name="Rectangle 33"/>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7" name="Freeform 46"/>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8"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9"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10" name="Freeform 49"/>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11" name="Freeform 50"/>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12" name="Hexagon 11"/>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Hexagon 12"/>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Hexagon 13"/>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 name="Hexagon 14"/>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6" name="Hexagon 15"/>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Freeform 58"/>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8" name="Hexagon 17"/>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9" name="Hexagon 18"/>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0" name="Hexagon 19"/>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1" name="Hexagon 20"/>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 name="Hexagon 21"/>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3" name="Hexagon 22"/>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4" name="Hexagon 23"/>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5" name="Hexagon 24"/>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6" name="Hexagon 25"/>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7" name="Freeform 69"/>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8" name="Freeform 70"/>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44" name="Rectangle 43"/>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5" name="Rectangle 44"/>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6" name="Rectangle 45"/>
          <p:cNvSpPr/>
          <p:nvPr/>
        </p:nvSpPr>
        <p:spPr>
          <a:xfrm>
            <a:off x="904875" y="601663"/>
            <a:ext cx="3562350" cy="564832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7" name="Rectangle 46"/>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4739833" y="2657434"/>
            <a:ext cx="3304572" cy="1463153"/>
          </a:xfrm>
        </p:spPr>
        <p:txBody>
          <a:bodyPr>
            <a:normAutofit/>
          </a:bodyPr>
          <a:lstStyle>
            <a:lvl1pPr algn="l">
              <a:defRPr sz="2800" b="0"/>
            </a:lvl1pPr>
          </a:lstStyle>
          <a:p>
            <a:r>
              <a:rPr lang="en-US"/>
              <a:t>Click to edit Master title style</a:t>
            </a:r>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8" name="Date Placeholder 4"/>
          <p:cNvSpPr>
            <a:spLocks noGrp="1"/>
          </p:cNvSpPr>
          <p:nvPr>
            <p:ph type="dt" sz="half" idx="10"/>
          </p:nvPr>
        </p:nvSpPr>
        <p:spPr/>
        <p:txBody>
          <a:bodyPr/>
          <a:lstStyle>
            <a:lvl1pPr>
              <a:defRPr/>
            </a:lvl1pPr>
          </a:lstStyle>
          <a:p>
            <a:pPr>
              <a:defRPr/>
            </a:pPr>
            <a:endParaRPr lang="en-US"/>
          </a:p>
        </p:txBody>
      </p:sp>
      <p:sp>
        <p:nvSpPr>
          <p:cNvPr id="49" name="Slide Number Placeholder 6"/>
          <p:cNvSpPr>
            <a:spLocks noGrp="1"/>
          </p:cNvSpPr>
          <p:nvPr>
            <p:ph type="sldNum" sz="quarter" idx="11"/>
          </p:nvPr>
        </p:nvSpPr>
        <p:spPr/>
        <p:txBody>
          <a:bodyPr/>
          <a:lstStyle>
            <a:lvl1pPr>
              <a:defRPr/>
            </a:lvl1pPr>
          </a:lstStyle>
          <a:p>
            <a:pPr>
              <a:defRPr/>
            </a:pPr>
            <a:fld id="{ECCAF046-0B8C-401A-9DE4-92B7B04B93B5}" type="slidenum">
              <a:rPr lang="en-US"/>
              <a:pPr>
                <a:defRPr/>
              </a:pPr>
              <a:t>‹#›</a:t>
            </a:fld>
            <a:endParaRPr lang="en-US"/>
          </a:p>
        </p:txBody>
      </p:sp>
      <p:sp>
        <p:nvSpPr>
          <p:cNvPr id="50" name="Footer Placeholder 5"/>
          <p:cNvSpPr>
            <a:spLocks noGrp="1"/>
          </p:cNvSpPr>
          <p:nvPr>
            <p:ph type="ftr" sz="quarter" idx="12"/>
          </p:nvPr>
        </p:nvSpPr>
        <p:spPr>
          <a:xfrm>
            <a:off x="4641850" y="5724525"/>
            <a:ext cx="3492500" cy="365125"/>
          </a:xfrm>
        </p:spPr>
        <p:txBody>
          <a:bodyPr>
            <a:normAutofit/>
          </a:bodyPr>
          <a:lstStyle>
            <a:lvl1pPr>
              <a:defRPr/>
            </a:lvl1pPr>
          </a:lstStyle>
          <a:p>
            <a:pPr>
              <a:defRPr/>
            </a:pPr>
            <a:endParaRPr lang="en-US"/>
          </a:p>
        </p:txBody>
      </p:sp>
    </p:spTree>
    <p:extLst>
      <p:ext uri="{BB962C8B-B14F-4D97-AF65-F5344CB8AC3E}">
        <p14:creationId xmlns:p14="http://schemas.microsoft.com/office/powerpoint/2010/main" val="2285892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5" name="Group 60"/>
          <p:cNvGrpSpPr>
            <a:grpSpLocks/>
          </p:cNvGrpSpPr>
          <p:nvPr/>
        </p:nvGrpSpPr>
        <p:grpSpPr bwMode="auto">
          <a:xfrm>
            <a:off x="-382588" y="0"/>
            <a:ext cx="9932988" cy="6858000"/>
            <a:chOff x="-382404" y="0"/>
            <a:chExt cx="9932332" cy="6858000"/>
          </a:xfrm>
        </p:grpSpPr>
        <p:grpSp>
          <p:nvGrpSpPr>
            <p:cNvPr id="6" name="Group 61"/>
            <p:cNvGrpSpPr>
              <a:grpSpLocks/>
            </p:cNvGrpSpPr>
            <p:nvPr/>
          </p:nvGrpSpPr>
          <p:grpSpPr bwMode="auto">
            <a:xfrm>
              <a:off x="0" y="0"/>
              <a:ext cx="9144000" cy="6858000"/>
              <a:chOff x="0" y="0"/>
              <a:chExt cx="9144000" cy="6858000"/>
            </a:xfrm>
          </p:grpSpPr>
          <p:grpSp>
            <p:nvGrpSpPr>
              <p:cNvPr id="29" name="Group 4"/>
              <p:cNvGrpSpPr>
                <a:grpSpLocks/>
              </p:cNvGrpSpPr>
              <p:nvPr/>
            </p:nvGrpSpPr>
            <p:grpSpPr bwMode="auto">
              <a:xfrm>
                <a:off x="0" y="0"/>
                <a:ext cx="2514600" cy="6858000"/>
                <a:chOff x="0" y="0"/>
                <a:chExt cx="2514600" cy="6858000"/>
              </a:xfrm>
            </p:grpSpPr>
            <p:sp>
              <p:nvSpPr>
                <p:cNvPr id="41" name="Rectangle 40"/>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0" name="Group 5"/>
              <p:cNvGrpSpPr>
                <a:grpSpLocks/>
              </p:cNvGrpSpPr>
              <p:nvPr/>
            </p:nvGrpSpPr>
            <p:grpSpPr bwMode="auto">
              <a:xfrm>
                <a:off x="422910" y="0"/>
                <a:ext cx="2514600" cy="6858000"/>
                <a:chOff x="0" y="0"/>
                <a:chExt cx="2514600" cy="6858000"/>
              </a:xfrm>
            </p:grpSpPr>
            <p:sp>
              <p:nvSpPr>
                <p:cNvPr id="38" name="Rectangle 37"/>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9" name="Rectangle 38"/>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0" name="Rectangle 39"/>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1" name="Group 9"/>
              <p:cNvGrpSpPr>
                <a:grpSpLocks/>
              </p:cNvGrpSpPr>
              <p:nvPr/>
            </p:nvGrpSpPr>
            <p:grpSpPr bwMode="auto">
              <a:xfrm rot="10800000">
                <a:off x="6629400" y="0"/>
                <a:ext cx="2514600" cy="6858000"/>
                <a:chOff x="0" y="0"/>
                <a:chExt cx="2514600" cy="6858000"/>
              </a:xfrm>
            </p:grpSpPr>
            <p:sp>
              <p:nvSpPr>
                <p:cNvPr id="35" name="Rectangle 34"/>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6" name="Rectangle 35"/>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7" name="Rectangle 36"/>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32" name="Rectangle 31"/>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3" name="Rectangle 32"/>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4" name="Rectangle 33"/>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7" name="Freeform 45"/>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8" name="Freeform 46"/>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9" name="Freeform 47"/>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10" name="Freeform 48"/>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11" name="Freeform 49"/>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12" name="Hexagon 11"/>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Hexagon 12"/>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Hexagon 13"/>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 name="Hexagon 14"/>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6" name="Hexagon 15"/>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Freeform 62"/>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8" name="Hexagon 17"/>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9" name="Hexagon 18"/>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0" name="Hexagon 19"/>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1" name="Hexagon 20"/>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 name="Hexagon 21"/>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3" name="Hexagon 22"/>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4" name="Hexagon 23"/>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5" name="Hexagon 24"/>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6" name="Hexagon 25"/>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7" name="Freeform 72"/>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8" name="Freeform 73"/>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44" name="Rectangle 43"/>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5" name="Rectangle 44"/>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6" name="Rectangle 45"/>
          <p:cNvSpPr/>
          <p:nvPr/>
        </p:nvSpPr>
        <p:spPr>
          <a:xfrm>
            <a:off x="904875" y="601663"/>
            <a:ext cx="3562350" cy="564832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7" name="Rectangle 46"/>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4734424" y="2660904"/>
            <a:ext cx="3300984" cy="1463040"/>
          </a:xfrm>
        </p:spPr>
        <p:txBody>
          <a:bodyPr>
            <a:normAutofit/>
          </a:bodyPr>
          <a:lstStyle>
            <a:lvl1pPr algn="l">
              <a:defRPr sz="2800" b="0"/>
            </a:lvl1pPr>
          </a:lstStyle>
          <a:p>
            <a:r>
              <a:rPr lang="en-US"/>
              <a:t>Click to edit Master title style</a:t>
            </a:r>
          </a:p>
        </p:txBody>
      </p:sp>
      <p:sp>
        <p:nvSpPr>
          <p:cNvPr id="3" name="Picture Placeholder 2"/>
          <p:cNvSpPr>
            <a:spLocks noGrp="1"/>
          </p:cNvSpPr>
          <p:nvPr>
            <p:ph type="pic" idx="1"/>
          </p:nvPr>
        </p:nvSpPr>
        <p:spPr>
          <a:xfrm>
            <a:off x="1005208" y="693795"/>
            <a:ext cx="3359623" cy="5468112"/>
          </a:xfrm>
        </p:spPr>
        <p:txBody>
          <a:bodyPr rtlCol="0">
            <a:normAutofit/>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8" name="Date Placeholder 4"/>
          <p:cNvSpPr>
            <a:spLocks noGrp="1"/>
          </p:cNvSpPr>
          <p:nvPr>
            <p:ph type="dt" sz="half" idx="10"/>
          </p:nvPr>
        </p:nvSpPr>
        <p:spPr/>
        <p:txBody>
          <a:bodyPr/>
          <a:lstStyle>
            <a:lvl1pPr>
              <a:defRPr/>
            </a:lvl1pPr>
          </a:lstStyle>
          <a:p>
            <a:pPr>
              <a:defRPr/>
            </a:pPr>
            <a:endParaRPr lang="en-US"/>
          </a:p>
        </p:txBody>
      </p:sp>
      <p:sp>
        <p:nvSpPr>
          <p:cNvPr id="49" name="Footer Placeholder 5"/>
          <p:cNvSpPr>
            <a:spLocks noGrp="1"/>
          </p:cNvSpPr>
          <p:nvPr>
            <p:ph type="ftr" sz="quarter" idx="11"/>
          </p:nvPr>
        </p:nvSpPr>
        <p:spPr>
          <a:xfrm>
            <a:off x="4641850" y="5724525"/>
            <a:ext cx="3492500" cy="365125"/>
          </a:xfrm>
        </p:spPr>
        <p:txBody>
          <a:bodyPr>
            <a:normAutofit/>
          </a:bodyPr>
          <a:lstStyle>
            <a:lvl1pPr>
              <a:defRPr/>
            </a:lvl1pPr>
          </a:lstStyle>
          <a:p>
            <a:pPr>
              <a:defRPr/>
            </a:pPr>
            <a:endParaRPr lang="en-US"/>
          </a:p>
        </p:txBody>
      </p:sp>
      <p:sp>
        <p:nvSpPr>
          <p:cNvPr id="50" name="Slide Number Placeholder 6"/>
          <p:cNvSpPr>
            <a:spLocks noGrp="1"/>
          </p:cNvSpPr>
          <p:nvPr>
            <p:ph type="sldNum" sz="quarter" idx="12"/>
          </p:nvPr>
        </p:nvSpPr>
        <p:spPr/>
        <p:txBody>
          <a:bodyPr/>
          <a:lstStyle>
            <a:lvl1pPr>
              <a:defRPr/>
            </a:lvl1pPr>
          </a:lstStyle>
          <a:p>
            <a:pPr>
              <a:defRPr/>
            </a:pPr>
            <a:fld id="{B0675DE3-6D6D-4045-8570-11A9C5BDF9BB}" type="slidenum">
              <a:rPr lang="en-US"/>
              <a:pPr>
                <a:defRPr/>
              </a:pPr>
              <a:t>‹#›</a:t>
            </a:fld>
            <a:endParaRPr lang="en-US"/>
          </a:p>
        </p:txBody>
      </p:sp>
    </p:spTree>
    <p:extLst>
      <p:ext uri="{BB962C8B-B14F-4D97-AF65-F5344CB8AC3E}">
        <p14:creationId xmlns:p14="http://schemas.microsoft.com/office/powerpoint/2010/main" val="15229907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71390F7-6984-4753-883F-6BCCA4321203}" type="slidenum">
              <a:rPr lang="en-US"/>
              <a:pPr>
                <a:defRPr/>
              </a:pPr>
              <a:t>‹#›</a:t>
            </a:fld>
            <a:endParaRPr lang="en-US"/>
          </a:p>
        </p:txBody>
      </p:sp>
    </p:spTree>
    <p:extLst>
      <p:ext uri="{BB962C8B-B14F-4D97-AF65-F5344CB8AC3E}">
        <p14:creationId xmlns:p14="http://schemas.microsoft.com/office/powerpoint/2010/main" val="7330283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BEFB5F9-B503-41D6-9100-0761A5D9E946}" type="slidenum">
              <a:rPr lang="en-US"/>
              <a:pPr>
                <a:defRPr/>
              </a:pPr>
              <a:t>‹#›</a:t>
            </a:fld>
            <a:endParaRPr lang="en-US"/>
          </a:p>
        </p:txBody>
      </p:sp>
    </p:spTree>
    <p:extLst>
      <p:ext uri="{BB962C8B-B14F-4D97-AF65-F5344CB8AC3E}">
        <p14:creationId xmlns:p14="http://schemas.microsoft.com/office/powerpoint/2010/main" val="2150908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04A7206-C2C0-4333-B416-269DE0D5F45F}" type="slidenum">
              <a:rPr lang="en-US"/>
              <a:pPr>
                <a:defRPr/>
              </a:pPr>
              <a:t>‹#›</a:t>
            </a:fld>
            <a:endParaRPr lang="en-US"/>
          </a:p>
        </p:txBody>
      </p:sp>
    </p:spTree>
    <p:extLst>
      <p:ext uri="{BB962C8B-B14F-4D97-AF65-F5344CB8AC3E}">
        <p14:creationId xmlns:p14="http://schemas.microsoft.com/office/powerpoint/2010/main" val="8843591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6900C5E-7F1A-4B1D-82FC-D81C00DBE7DD}" type="slidenum">
              <a:rPr lang="en-US"/>
              <a:pPr>
                <a:defRPr/>
              </a:pPr>
              <a:t>‹#›</a:t>
            </a:fld>
            <a:endParaRPr lang="en-US"/>
          </a:p>
        </p:txBody>
      </p:sp>
    </p:spTree>
    <p:extLst>
      <p:ext uri="{BB962C8B-B14F-4D97-AF65-F5344CB8AC3E}">
        <p14:creationId xmlns:p14="http://schemas.microsoft.com/office/powerpoint/2010/main" val="15780864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BAC7F28-0CBF-49FE-A827-C40CEACD6DB2}" type="slidenum">
              <a:rPr lang="en-US"/>
              <a:pPr>
                <a:defRPr/>
              </a:pPr>
              <a:t>‹#›</a:t>
            </a:fld>
            <a:endParaRPr lang="en-US"/>
          </a:p>
        </p:txBody>
      </p:sp>
    </p:spTree>
    <p:extLst>
      <p:ext uri="{BB962C8B-B14F-4D97-AF65-F5344CB8AC3E}">
        <p14:creationId xmlns:p14="http://schemas.microsoft.com/office/powerpoint/2010/main" val="11955765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0CA19AC-AC44-4B1B-BBC5-12B617915786}" type="slidenum">
              <a:rPr lang="en-US"/>
              <a:pPr>
                <a:defRPr/>
              </a:pPr>
              <a:t>‹#›</a:t>
            </a:fld>
            <a:endParaRPr lang="en-US"/>
          </a:p>
        </p:txBody>
      </p:sp>
    </p:spTree>
    <p:extLst>
      <p:ext uri="{BB962C8B-B14F-4D97-AF65-F5344CB8AC3E}">
        <p14:creationId xmlns:p14="http://schemas.microsoft.com/office/powerpoint/2010/main" val="36064629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7892BE2-D9EB-48BF-9E59-9B3912FB5749}" type="slidenum">
              <a:rPr lang="en-US"/>
              <a:pPr>
                <a:defRPr/>
              </a:pPr>
              <a:t>‹#›</a:t>
            </a:fld>
            <a:endParaRPr lang="en-US"/>
          </a:p>
        </p:txBody>
      </p:sp>
    </p:spTree>
    <p:extLst>
      <p:ext uri="{BB962C8B-B14F-4D97-AF65-F5344CB8AC3E}">
        <p14:creationId xmlns:p14="http://schemas.microsoft.com/office/powerpoint/2010/main" val="28165520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E350ED7-AE17-435F-AAB8-A271802FA11C}" type="slidenum">
              <a:rPr lang="en-US"/>
              <a:pPr>
                <a:defRPr/>
              </a:pPr>
              <a:t>‹#›</a:t>
            </a:fld>
            <a:endParaRPr lang="en-US"/>
          </a:p>
        </p:txBody>
      </p:sp>
    </p:spTree>
    <p:extLst>
      <p:ext uri="{BB962C8B-B14F-4D97-AF65-F5344CB8AC3E}">
        <p14:creationId xmlns:p14="http://schemas.microsoft.com/office/powerpoint/2010/main" val="44773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6"/>
          <p:cNvSpPr>
            <a:spLocks noGrp="1"/>
          </p:cNvSpPr>
          <p:nvPr>
            <p:ph type="dt" sz="half" idx="10"/>
          </p:nvPr>
        </p:nvSpPr>
        <p:spPr/>
        <p:txBody>
          <a:bodyPr/>
          <a:lstStyle>
            <a:lvl1pPr>
              <a:defRPr/>
            </a:lvl1pPr>
          </a:lstStyle>
          <a:p>
            <a:pPr>
              <a:defRPr/>
            </a:pPr>
            <a:endParaRPr lang="en-US"/>
          </a:p>
        </p:txBody>
      </p:sp>
      <p:sp>
        <p:nvSpPr>
          <p:cNvPr id="5" name="Footer Placeholder 7"/>
          <p:cNvSpPr>
            <a:spLocks noGrp="1"/>
          </p:cNvSpPr>
          <p:nvPr>
            <p:ph type="ftr" sz="quarter" idx="11"/>
          </p:nvPr>
        </p:nvSpPr>
        <p:spPr/>
        <p:txBody>
          <a:bodyPr/>
          <a:lstStyle>
            <a:lvl1pPr>
              <a:defRPr/>
            </a:lvl1pPr>
          </a:lstStyle>
          <a:p>
            <a:pPr>
              <a:defRPr/>
            </a:pPr>
            <a:endParaRPr lang="en-US"/>
          </a:p>
        </p:txBody>
      </p:sp>
      <p:sp>
        <p:nvSpPr>
          <p:cNvPr id="6" name="Slide Number Placeholder 8"/>
          <p:cNvSpPr>
            <a:spLocks noGrp="1"/>
          </p:cNvSpPr>
          <p:nvPr>
            <p:ph type="sldNum" sz="quarter" idx="12"/>
          </p:nvPr>
        </p:nvSpPr>
        <p:spPr/>
        <p:txBody>
          <a:bodyPr/>
          <a:lstStyle>
            <a:lvl1pPr>
              <a:defRPr sz="1600" b="1"/>
            </a:lvl1pPr>
          </a:lstStyle>
          <a:p>
            <a:pPr>
              <a:defRPr/>
            </a:pPr>
            <a:fld id="{3CF0544B-709B-4314-9271-D09B341F7446}" type="slidenum">
              <a:rPr lang="en-US"/>
              <a:pPr>
                <a:defRPr/>
              </a:pPr>
              <a:t>‹#›</a:t>
            </a:fld>
            <a:endParaRPr lang="en-US" dirty="0"/>
          </a:p>
        </p:txBody>
      </p:sp>
    </p:spTree>
    <p:extLst>
      <p:ext uri="{BB962C8B-B14F-4D97-AF65-F5344CB8AC3E}">
        <p14:creationId xmlns:p14="http://schemas.microsoft.com/office/powerpoint/2010/main" val="37042603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19F835FE-6154-4682-8FC1-8B2850CB04A5}" type="slidenum">
              <a:rPr lang="en-US"/>
              <a:pPr>
                <a:defRPr/>
              </a:pPr>
              <a:t>‹#›</a:t>
            </a:fld>
            <a:endParaRPr lang="en-US"/>
          </a:p>
        </p:txBody>
      </p:sp>
    </p:spTree>
    <p:extLst>
      <p:ext uri="{BB962C8B-B14F-4D97-AF65-F5344CB8AC3E}">
        <p14:creationId xmlns:p14="http://schemas.microsoft.com/office/powerpoint/2010/main" val="15656702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C0397FB-E9C2-4814-B138-96B25E642E40}" type="slidenum">
              <a:rPr lang="en-US"/>
              <a:pPr>
                <a:defRPr/>
              </a:pPr>
              <a:t>‹#›</a:t>
            </a:fld>
            <a:endParaRPr lang="en-US"/>
          </a:p>
        </p:txBody>
      </p:sp>
    </p:spTree>
    <p:extLst>
      <p:ext uri="{BB962C8B-B14F-4D97-AF65-F5344CB8AC3E}">
        <p14:creationId xmlns:p14="http://schemas.microsoft.com/office/powerpoint/2010/main" val="1605766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F8109CF-E00D-48A5-B61C-C1DBDA059880}" type="slidenum">
              <a:rPr lang="en-US"/>
              <a:pPr>
                <a:defRPr/>
              </a:pPr>
              <a:t>‹#›</a:t>
            </a:fld>
            <a:endParaRPr lang="en-US"/>
          </a:p>
        </p:txBody>
      </p:sp>
    </p:spTree>
    <p:extLst>
      <p:ext uri="{BB962C8B-B14F-4D97-AF65-F5344CB8AC3E}">
        <p14:creationId xmlns:p14="http://schemas.microsoft.com/office/powerpoint/2010/main" val="17374429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9830A7B-51C4-41B1-95E9-9A461F747303}" type="slidenum">
              <a:rPr lang="en-US"/>
              <a:pPr>
                <a:defRPr/>
              </a:pPr>
              <a:t>‹#›</a:t>
            </a:fld>
            <a:endParaRPr lang="en-US"/>
          </a:p>
        </p:txBody>
      </p:sp>
    </p:spTree>
    <p:extLst>
      <p:ext uri="{BB962C8B-B14F-4D97-AF65-F5344CB8AC3E}">
        <p14:creationId xmlns:p14="http://schemas.microsoft.com/office/powerpoint/2010/main" val="21519675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6159693-7B2E-4551-8AF0-023D93B40637}" type="slidenum">
              <a:rPr lang="en-US"/>
              <a:pPr>
                <a:defRPr/>
              </a:pPr>
              <a:t>‹#›</a:t>
            </a:fld>
            <a:endParaRPr lang="en-US"/>
          </a:p>
        </p:txBody>
      </p:sp>
    </p:spTree>
    <p:extLst>
      <p:ext uri="{BB962C8B-B14F-4D97-AF65-F5344CB8AC3E}">
        <p14:creationId xmlns:p14="http://schemas.microsoft.com/office/powerpoint/2010/main" val="2973921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6A4B1CF-72ED-4E62-9E87-6FC629139D75}" type="slidenum">
              <a:rPr lang="en-US"/>
              <a:pPr>
                <a:defRPr/>
              </a:pPr>
              <a:t>‹#›</a:t>
            </a:fld>
            <a:endParaRPr lang="en-US"/>
          </a:p>
        </p:txBody>
      </p:sp>
    </p:spTree>
    <p:extLst>
      <p:ext uri="{BB962C8B-B14F-4D97-AF65-F5344CB8AC3E}">
        <p14:creationId xmlns:p14="http://schemas.microsoft.com/office/powerpoint/2010/main" val="3127895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lstStyle>
            <a:lvl1pPr algn="l">
              <a:defRPr sz="40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3A3EB84-7F9E-4586-9C72-8BFE458F1918}" type="slidenum">
              <a:rPr lang="en-US"/>
              <a:pPr>
                <a:defRPr/>
              </a:pPr>
              <a:t>‹#›</a:t>
            </a:fld>
            <a:endParaRPr lang="en-US"/>
          </a:p>
        </p:txBody>
      </p:sp>
    </p:spTree>
    <p:extLst>
      <p:ext uri="{BB962C8B-B14F-4D97-AF65-F5344CB8AC3E}">
        <p14:creationId xmlns:p14="http://schemas.microsoft.com/office/powerpoint/2010/main" val="1857957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84919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1042416" y="2313432"/>
            <a:ext cx="3419856"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p:txBody>
          <a:bodyPr/>
          <a:lstStyle/>
          <a:p>
            <a:r>
              <a:rPr lang="en-US"/>
              <a:t>Click to edit Master title style</a:t>
            </a:r>
          </a:p>
        </p:txBody>
      </p:sp>
      <p:sp>
        <p:nvSpPr>
          <p:cNvPr id="5" name="Date Placeholder 3"/>
          <p:cNvSpPr>
            <a:spLocks noGrp="1"/>
          </p:cNvSpPr>
          <p:nvPr>
            <p:ph type="dt" sz="half" idx="15"/>
          </p:nvPr>
        </p:nvSpPr>
        <p:spPr/>
        <p:txBody>
          <a:bodyPr/>
          <a:lstStyle>
            <a:lvl1pPr>
              <a:defRPr/>
            </a:lvl1pPr>
          </a:lstStyle>
          <a:p>
            <a:pPr>
              <a:defRPr/>
            </a:pPr>
            <a:endParaRPr lang="en-US"/>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pPr>
              <a:defRPr/>
            </a:pPr>
            <a:fld id="{03E886E6-A1B5-445C-9AD0-C50C93055C62}" type="slidenum">
              <a:rPr lang="en-US"/>
              <a:pPr>
                <a:defRPr/>
              </a:pPr>
              <a:t>‹#›</a:t>
            </a:fld>
            <a:endParaRPr lang="en-US"/>
          </a:p>
        </p:txBody>
      </p:sp>
    </p:spTree>
    <p:extLst>
      <p:ext uri="{BB962C8B-B14F-4D97-AF65-F5344CB8AC3E}">
        <p14:creationId xmlns:p14="http://schemas.microsoft.com/office/powerpoint/2010/main" val="1314909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E1227AE-FA45-4A7D-BB12-A698814611D9}" type="slidenum">
              <a:rPr lang="en-US"/>
              <a:pPr>
                <a:defRPr/>
              </a:pPr>
              <a:t>‹#›</a:t>
            </a:fld>
            <a:endParaRPr lang="en-US"/>
          </a:p>
        </p:txBody>
      </p:sp>
    </p:spTree>
    <p:extLst>
      <p:ext uri="{BB962C8B-B14F-4D97-AF65-F5344CB8AC3E}">
        <p14:creationId xmlns:p14="http://schemas.microsoft.com/office/powerpoint/2010/main" val="1356527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5CA8E01-2903-457C-BD06-9A3A6C8B9E04}" type="slidenum">
              <a:rPr lang="en-US"/>
              <a:pPr>
                <a:defRPr/>
              </a:pPr>
              <a:t>‹#›</a:t>
            </a:fld>
            <a:endParaRPr lang="en-US"/>
          </a:p>
        </p:txBody>
      </p:sp>
    </p:spTree>
    <p:extLst>
      <p:ext uri="{BB962C8B-B14F-4D97-AF65-F5344CB8AC3E}">
        <p14:creationId xmlns:p14="http://schemas.microsoft.com/office/powerpoint/2010/main" val="1137478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5D5E9AF-3BC3-40E7-88F4-ED684C835ABE}" type="slidenum">
              <a:rPr lang="en-US"/>
              <a:pPr>
                <a:defRPr/>
              </a:pPr>
              <a:t>‹#›</a:t>
            </a:fld>
            <a:endParaRPr lang="en-US"/>
          </a:p>
        </p:txBody>
      </p:sp>
    </p:spTree>
    <p:extLst>
      <p:ext uri="{BB962C8B-B14F-4D97-AF65-F5344CB8AC3E}">
        <p14:creationId xmlns:p14="http://schemas.microsoft.com/office/powerpoint/2010/main" val="3248138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C2F35F"/>
            </a:gs>
            <a:gs pos="62000">
              <a:srgbClr val="92BE3F"/>
            </a:gs>
            <a:gs pos="100000">
              <a:srgbClr val="80A33D"/>
            </a:gs>
          </a:gsLst>
          <a:lin ang="5400000"/>
        </a:gradFill>
        <a:effectLst/>
      </p:bgPr>
    </p:bg>
    <p:spTree>
      <p:nvGrpSpPr>
        <p:cNvPr id="1" name=""/>
        <p:cNvGrpSpPr/>
        <p:nvPr/>
      </p:nvGrpSpPr>
      <p:grpSpPr>
        <a:xfrm>
          <a:off x="0" y="0"/>
          <a:ext cx="0" cy="0"/>
          <a:chOff x="0" y="0"/>
          <a:chExt cx="0" cy="0"/>
        </a:xfrm>
      </p:grpSpPr>
      <p:grpSp>
        <p:nvGrpSpPr>
          <p:cNvPr id="1026" name="Group 41"/>
          <p:cNvGrpSpPr>
            <a:grpSpLocks/>
          </p:cNvGrpSpPr>
          <p:nvPr/>
        </p:nvGrpSpPr>
        <p:grpSpPr bwMode="auto">
          <a:xfrm>
            <a:off x="-304800" y="0"/>
            <a:ext cx="9932988" cy="6858000"/>
            <a:chOff x="-382404" y="0"/>
            <a:chExt cx="9932332" cy="6858000"/>
          </a:xfrm>
        </p:grpSpPr>
        <p:grpSp>
          <p:nvGrpSpPr>
            <p:cNvPr id="1035" name="Group 44"/>
            <p:cNvGrpSpPr>
              <a:grpSpLocks/>
            </p:cNvGrpSpPr>
            <p:nvPr/>
          </p:nvGrpSpPr>
          <p:grpSpPr bwMode="auto">
            <a:xfrm>
              <a:off x="0" y="0"/>
              <a:ext cx="9144000" cy="6858000"/>
              <a:chOff x="0" y="0"/>
              <a:chExt cx="9144000" cy="6858000"/>
            </a:xfrm>
          </p:grpSpPr>
          <p:grpSp>
            <p:nvGrpSpPr>
              <p:cNvPr id="1058" name="Group 4"/>
              <p:cNvGrpSpPr>
                <a:grpSpLocks/>
              </p:cNvGrpSpPr>
              <p:nvPr/>
            </p:nvGrpSpPr>
            <p:grpSpPr bwMode="auto">
              <a:xfrm>
                <a:off x="0" y="0"/>
                <a:ext cx="2514600" cy="6858000"/>
                <a:chOff x="0" y="0"/>
                <a:chExt cx="2514600" cy="6858000"/>
              </a:xfrm>
            </p:grpSpPr>
            <p:sp>
              <p:nvSpPr>
                <p:cNvPr id="113" name="Rectangle 112"/>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4"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5"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1059" name="Group 5"/>
              <p:cNvGrpSpPr>
                <a:grpSpLocks/>
              </p:cNvGrpSpPr>
              <p:nvPr/>
            </p:nvGrpSpPr>
            <p:grpSpPr bwMode="auto">
              <a:xfrm>
                <a:off x="422910" y="0"/>
                <a:ext cx="2514600" cy="6858000"/>
                <a:chOff x="0" y="0"/>
                <a:chExt cx="2514600" cy="6858000"/>
              </a:xfrm>
            </p:grpSpPr>
            <p:sp>
              <p:nvSpPr>
                <p:cNvPr id="110" name="Rectangle 109"/>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1" name="Rectangle 110"/>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2" name="Rectangle 111"/>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1060" name="Group 9"/>
              <p:cNvGrpSpPr>
                <a:grpSpLocks/>
              </p:cNvGrpSpPr>
              <p:nvPr/>
            </p:nvGrpSpPr>
            <p:grpSpPr bwMode="auto">
              <a:xfrm rot="10800000">
                <a:off x="6629400" y="0"/>
                <a:ext cx="2514600" cy="6858000"/>
                <a:chOff x="0" y="0"/>
                <a:chExt cx="2514600" cy="6858000"/>
              </a:xfrm>
            </p:grpSpPr>
            <p:sp>
              <p:nvSpPr>
                <p:cNvPr id="107" name="Rectangle 106"/>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8" name="Rectangle 107"/>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9" name="Rectangle 108"/>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104" name="Rectangle 103"/>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5" name="Rectangle 104"/>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6" name="Rectangle 105"/>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44" name="Freeform 43"/>
            <p:cNvSpPr/>
            <p:nvPr/>
          </p:nvSpPr>
          <p:spPr>
            <a:xfrm>
              <a:off x="-12540" y="5035550"/>
              <a:ext cx="9144983"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45" name="Freeform 44"/>
            <p:cNvSpPr/>
            <p:nvPr/>
          </p:nvSpPr>
          <p:spPr>
            <a:xfrm>
              <a:off x="-12540" y="3467100"/>
              <a:ext cx="9144983"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46" name="Freeform 45"/>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47" name="Freeform 46"/>
            <p:cNvSpPr/>
            <p:nvPr/>
          </p:nvSpPr>
          <p:spPr>
            <a:xfrm>
              <a:off x="-12540" y="5284788"/>
              <a:ext cx="9144983"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49" name="Freeform 48"/>
            <p:cNvSpPr/>
            <p:nvPr/>
          </p:nvSpPr>
          <p:spPr>
            <a:xfrm>
              <a:off x="2136793" y="5132388"/>
              <a:ext cx="6982951"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50" name="Hexagon 49"/>
            <p:cNvSpPr/>
            <p:nvPr/>
          </p:nvSpPr>
          <p:spPr>
            <a:xfrm rot="1800000">
              <a:off x="2995573" y="2859088"/>
              <a:ext cx="1601682"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1" name="Hexagon 50"/>
            <p:cNvSpPr/>
            <p:nvPr/>
          </p:nvSpPr>
          <p:spPr>
            <a:xfrm rot="1800000">
              <a:off x="3719425"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2" name="Hexagon 51"/>
            <p:cNvSpPr/>
            <p:nvPr/>
          </p:nvSpPr>
          <p:spPr>
            <a:xfrm rot="1800000">
              <a:off x="3728949" y="15922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3" name="Hexagon 52"/>
            <p:cNvSpPr/>
            <p:nvPr/>
          </p:nvSpPr>
          <p:spPr>
            <a:xfrm rot="1800000">
              <a:off x="2976524" y="325438"/>
              <a:ext cx="1601682"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4" name="Hexagon 53"/>
            <p:cNvSpPr/>
            <p:nvPr/>
          </p:nvSpPr>
          <p:spPr>
            <a:xfrm rot="1800000">
              <a:off x="4462326" y="5383213"/>
              <a:ext cx="1601682"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5" name="Freeform 54"/>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6" name="Hexagon 55"/>
            <p:cNvSpPr/>
            <p:nvPr/>
          </p:nvSpPr>
          <p:spPr>
            <a:xfrm rot="1800000">
              <a:off x="23969" y="540226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7" name="Hexagon 56"/>
            <p:cNvSpPr/>
            <p:nvPr/>
          </p:nvSpPr>
          <p:spPr>
            <a:xfrm rot="1800000">
              <a:off x="52542" y="28495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8" name="Hexagon 57"/>
            <p:cNvSpPr/>
            <p:nvPr/>
          </p:nvSpPr>
          <p:spPr>
            <a:xfrm rot="1800000">
              <a:off x="776394"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9" name="Hexagon 58"/>
            <p:cNvSpPr/>
            <p:nvPr/>
          </p:nvSpPr>
          <p:spPr>
            <a:xfrm rot="1800000">
              <a:off x="1509771" y="54117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0" name="Hexagon 59"/>
            <p:cNvSpPr/>
            <p:nvPr/>
          </p:nvSpPr>
          <p:spPr>
            <a:xfrm rot="1800000">
              <a:off x="1528820" y="2859088"/>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5" name="Hexagon 94"/>
            <p:cNvSpPr/>
            <p:nvPr/>
          </p:nvSpPr>
          <p:spPr>
            <a:xfrm rot="1800000">
              <a:off x="795443" y="15636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6" name="Hexagon 95"/>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7" name="Hexagon 96"/>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8" name="Hexagon 97"/>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9" name="Freeform 98"/>
            <p:cNvSpPr/>
            <p:nvPr/>
          </p:nvSpPr>
          <p:spPr>
            <a:xfrm rot="1800000">
              <a:off x="8306997" y="4056063"/>
              <a:ext cx="1242931"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0" name="Freeform 99"/>
            <p:cNvSpPr/>
            <p:nvPr/>
          </p:nvSpPr>
          <p:spPr>
            <a:xfrm rot="1800000">
              <a:off x="8306997"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66" name="Rectangle 65"/>
          <p:cNvSpPr/>
          <p:nvPr/>
        </p:nvSpPr>
        <p:spPr>
          <a:xfrm>
            <a:off x="457200" y="333375"/>
            <a:ext cx="8229600" cy="6186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0" name="Rectangle 69"/>
          <p:cNvSpPr/>
          <p:nvPr/>
        </p:nvSpPr>
        <p:spPr>
          <a:xfrm>
            <a:off x="4560888" y="-22225"/>
            <a:ext cx="3679825" cy="700088"/>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1" name="Rectangle 7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30" name="Title Placeholder 1"/>
          <p:cNvSpPr>
            <a:spLocks noGrp="1"/>
          </p:cNvSpPr>
          <p:nvPr>
            <p:ph type="title"/>
          </p:nvPr>
        </p:nvSpPr>
        <p:spPr bwMode="auto">
          <a:xfrm>
            <a:off x="1042988" y="1027113"/>
            <a:ext cx="702468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31" name="Text Placeholder 2"/>
          <p:cNvSpPr>
            <a:spLocks noGrp="1"/>
          </p:cNvSpPr>
          <p:nvPr>
            <p:ph type="body" idx="1"/>
          </p:nvPr>
        </p:nvSpPr>
        <p:spPr bwMode="auto">
          <a:xfrm>
            <a:off x="1042988" y="2324100"/>
            <a:ext cx="6777037"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5997575" y="223838"/>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rgbClr val="FEFEFE"/>
                </a:solidFill>
                <a:latin typeface="+mn-lt"/>
              </a:defRPr>
            </a:lvl1pPr>
          </a:lstStyle>
          <a:p>
            <a:pPr>
              <a:defRPr/>
            </a:pPr>
            <a:endParaRPr lang="en-US"/>
          </a:p>
        </p:txBody>
      </p:sp>
      <p:sp>
        <p:nvSpPr>
          <p:cNvPr id="5" name="Footer Placeholder 4"/>
          <p:cNvSpPr>
            <a:spLocks noGrp="1"/>
          </p:cNvSpPr>
          <p:nvPr>
            <p:ph type="ftr" sz="quarter" idx="3"/>
          </p:nvPr>
        </p:nvSpPr>
        <p:spPr>
          <a:xfrm>
            <a:off x="4641850" y="5851525"/>
            <a:ext cx="3502025"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accent1"/>
                </a:solidFill>
                <a:latin typeface="+mn-lt"/>
              </a:defRPr>
            </a:lvl1pPr>
          </a:lstStyle>
          <a:p>
            <a:pPr>
              <a:defRPr/>
            </a:pPr>
            <a:endParaRPr lang="en-US"/>
          </a:p>
        </p:txBody>
      </p:sp>
      <p:sp>
        <p:nvSpPr>
          <p:cNvPr id="6" name="Slide Number Placeholder 5"/>
          <p:cNvSpPr>
            <a:spLocks noGrp="1"/>
          </p:cNvSpPr>
          <p:nvPr>
            <p:ph type="sldNum" sz="quarter" idx="4"/>
          </p:nvPr>
        </p:nvSpPr>
        <p:spPr>
          <a:xfrm>
            <a:off x="4649788" y="223838"/>
            <a:ext cx="1331912"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rgbClr val="FEFEFE"/>
                </a:solidFill>
                <a:latin typeface="+mn-lt"/>
              </a:defRPr>
            </a:lvl1pPr>
          </a:lstStyle>
          <a:p>
            <a:pPr>
              <a:defRPr/>
            </a:pPr>
            <a:fld id="{608CF516-471D-431B-9BD4-56955ADC2F2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64" r:id="rId1"/>
    <p:sldLayoutId id="2147484465" r:id="rId2"/>
    <p:sldLayoutId id="2147484445" r:id="rId3"/>
    <p:sldLayoutId id="2147484446" r:id="rId4"/>
    <p:sldLayoutId id="2147484466" r:id="rId5"/>
    <p:sldLayoutId id="2147484447" r:id="rId6"/>
    <p:sldLayoutId id="2147484448" r:id="rId7"/>
    <p:sldLayoutId id="2147484449" r:id="rId8"/>
    <p:sldLayoutId id="2147484450" r:id="rId9"/>
    <p:sldLayoutId id="2147484467" r:id="rId10"/>
    <p:sldLayoutId id="2147484468" r:id="rId11"/>
    <p:sldLayoutId id="2147484451" r:id="rId12"/>
    <p:sldLayoutId id="2147484452" r:id="rId13"/>
  </p:sldLayoutIdLst>
  <p:hf hdr="0" ftr="0" dt="0"/>
  <p:txStyles>
    <p:titleStyle>
      <a:lvl1pPr algn="l" rtl="0" eaLnBrk="0" fontAlgn="base" hangingPunct="0">
        <a:spcBef>
          <a:spcPct val="0"/>
        </a:spcBef>
        <a:spcAft>
          <a:spcPct val="0"/>
        </a:spcAft>
        <a:defRPr sz="4000" kern="1200">
          <a:solidFill>
            <a:schemeClr val="accent1"/>
          </a:solidFill>
          <a:latin typeface="+mj-lt"/>
          <a:ea typeface="+mj-ea"/>
          <a:cs typeface="+mj-cs"/>
        </a:defRPr>
      </a:lvl1pPr>
      <a:lvl2pPr algn="l" rtl="0" eaLnBrk="0" fontAlgn="base" hangingPunct="0">
        <a:spcBef>
          <a:spcPct val="0"/>
        </a:spcBef>
        <a:spcAft>
          <a:spcPct val="0"/>
        </a:spcAft>
        <a:defRPr sz="4000">
          <a:solidFill>
            <a:schemeClr val="accent1"/>
          </a:solidFill>
          <a:latin typeface="Century Gothic" panose="020B0502020202020204" pitchFamily="34" charset="0"/>
        </a:defRPr>
      </a:lvl2pPr>
      <a:lvl3pPr algn="l" rtl="0" eaLnBrk="0" fontAlgn="base" hangingPunct="0">
        <a:spcBef>
          <a:spcPct val="0"/>
        </a:spcBef>
        <a:spcAft>
          <a:spcPct val="0"/>
        </a:spcAft>
        <a:defRPr sz="4000">
          <a:solidFill>
            <a:schemeClr val="accent1"/>
          </a:solidFill>
          <a:latin typeface="Century Gothic" panose="020B0502020202020204" pitchFamily="34" charset="0"/>
        </a:defRPr>
      </a:lvl3pPr>
      <a:lvl4pPr algn="l" rtl="0" eaLnBrk="0" fontAlgn="base" hangingPunct="0">
        <a:spcBef>
          <a:spcPct val="0"/>
        </a:spcBef>
        <a:spcAft>
          <a:spcPct val="0"/>
        </a:spcAft>
        <a:defRPr sz="4000">
          <a:solidFill>
            <a:schemeClr val="accent1"/>
          </a:solidFill>
          <a:latin typeface="Century Gothic" panose="020B0502020202020204" pitchFamily="34" charset="0"/>
        </a:defRPr>
      </a:lvl4pPr>
      <a:lvl5pPr algn="l" rtl="0" eaLnBrk="0" fontAlgn="base" hangingPunct="0">
        <a:spcBef>
          <a:spcPct val="0"/>
        </a:spcBef>
        <a:spcAft>
          <a:spcPct val="0"/>
        </a:spcAft>
        <a:defRPr sz="4000">
          <a:solidFill>
            <a:schemeClr val="accent1"/>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eaLnBrk="0" fontAlgn="base" hangingPunct="0">
        <a:spcBef>
          <a:spcPct val="20000"/>
        </a:spcBef>
        <a:spcAft>
          <a:spcPct val="0"/>
        </a:spcAft>
        <a:buClr>
          <a:schemeClr val="accent1"/>
        </a:buClr>
        <a:buSzPct val="76000"/>
        <a:buFont typeface="Wingdings 2" panose="05020102010507070707" pitchFamily="18" charset="2"/>
        <a:buChar char=""/>
        <a:defRPr sz="2400" kern="1200">
          <a:solidFill>
            <a:schemeClr val="tx2"/>
          </a:solidFill>
          <a:latin typeface="+mn-lt"/>
          <a:ea typeface="+mn-ea"/>
          <a:cs typeface="+mn-cs"/>
        </a:defRPr>
      </a:lvl1pPr>
      <a:lvl2pPr marL="639763" indent="-273050" algn="l" rtl="0" eaLnBrk="0" fontAlgn="base" hangingPunct="0">
        <a:spcBef>
          <a:spcPct val="20000"/>
        </a:spcBef>
        <a:spcAft>
          <a:spcPct val="0"/>
        </a:spcAft>
        <a:buClr>
          <a:schemeClr val="accent1"/>
        </a:buClr>
        <a:buSzPct val="76000"/>
        <a:buFont typeface="Wingdings 2" panose="05020102010507070707" pitchFamily="18" charset="2"/>
        <a:buChar char=""/>
        <a:defRPr sz="2200" kern="1200">
          <a:solidFill>
            <a:schemeClr val="tx2"/>
          </a:solidFill>
          <a:latin typeface="+mn-lt"/>
          <a:ea typeface="+mn-ea"/>
          <a:cs typeface="+mn-cs"/>
        </a:defRPr>
      </a:lvl2pPr>
      <a:lvl3pPr marL="914400" indent="-228600" algn="l" rtl="0" eaLnBrk="0" fontAlgn="base" hangingPunct="0">
        <a:spcBef>
          <a:spcPct val="20000"/>
        </a:spcBef>
        <a:spcAft>
          <a:spcPct val="0"/>
        </a:spcAft>
        <a:buClr>
          <a:schemeClr val="accent1"/>
        </a:buClr>
        <a:buSzPct val="76000"/>
        <a:buFont typeface="Wingdings 2" panose="05020102010507070707" pitchFamily="18" charset="2"/>
        <a:buChar char=""/>
        <a:defRPr sz="2000" kern="1200">
          <a:solidFill>
            <a:schemeClr val="tx2"/>
          </a:solidFill>
          <a:latin typeface="+mn-lt"/>
          <a:ea typeface="+mn-ea"/>
          <a:cs typeface="+mn-cs"/>
        </a:defRPr>
      </a:lvl3pPr>
      <a:lvl4pPr marL="1123950" indent="-228600" algn="l" rtl="0" eaLnBrk="0" fontAlgn="base" hangingPunct="0">
        <a:spcBef>
          <a:spcPct val="20000"/>
        </a:spcBef>
        <a:spcAft>
          <a:spcPct val="0"/>
        </a:spcAft>
        <a:buClr>
          <a:schemeClr val="accent1"/>
        </a:buClr>
        <a:buSzPct val="76000"/>
        <a:buFont typeface="Wingdings 2" panose="05020102010507070707" pitchFamily="18" charset="2"/>
        <a:buChar char=""/>
        <a:defRPr kern="1200">
          <a:solidFill>
            <a:schemeClr val="tx2"/>
          </a:solidFill>
          <a:latin typeface="+mn-lt"/>
          <a:ea typeface="+mn-ea"/>
          <a:cs typeface="+mn-cs"/>
        </a:defRPr>
      </a:lvl4pPr>
      <a:lvl5pPr marL="1325563" indent="-228600" algn="l" rtl="0" eaLnBrk="0" fontAlgn="base" hangingPunct="0">
        <a:spcBef>
          <a:spcPct val="20000"/>
        </a:spcBef>
        <a:spcAft>
          <a:spcPct val="0"/>
        </a:spcAft>
        <a:buClr>
          <a:schemeClr val="accent1"/>
        </a:buClr>
        <a:buSzPct val="76000"/>
        <a:buFont typeface="Wingdings 2" panose="05020102010507070707" pitchFamily="18" charset="2"/>
        <a:buChar char=""/>
        <a:defRPr sz="1600" kern="120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6C87DD94-30E0-4A50-AA2C-F8A38528CDA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53" r:id="rId1"/>
    <p:sldLayoutId id="2147484454" r:id="rId2"/>
    <p:sldLayoutId id="2147484455" r:id="rId3"/>
    <p:sldLayoutId id="2147484456" r:id="rId4"/>
    <p:sldLayoutId id="2147484457" r:id="rId5"/>
    <p:sldLayoutId id="2147484458" r:id="rId6"/>
    <p:sldLayoutId id="2147484459" r:id="rId7"/>
    <p:sldLayoutId id="2147484460" r:id="rId8"/>
    <p:sldLayoutId id="2147484461" r:id="rId9"/>
    <p:sldLayoutId id="2147484462" r:id="rId10"/>
    <p:sldLayoutId id="2147484463"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p:cNvPicPr>
            <a:picLocks noGrp="1" noChangeAspect="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762001" y="4114800"/>
            <a:ext cx="3846534" cy="1964046"/>
          </a:xfrm>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4" name="Text Placeholder 3"/>
          <p:cNvSpPr>
            <a:spLocks noGrp="1"/>
          </p:cNvSpPr>
          <p:nvPr>
            <p:ph sz="quarter" idx="14"/>
          </p:nvPr>
        </p:nvSpPr>
        <p:spPr>
          <a:xfrm>
            <a:off x="4932363" y="1981200"/>
            <a:ext cx="3657600" cy="1371600"/>
          </a:xfrm>
        </p:spPr>
        <p:txBody>
          <a:bodyPr rtlCol="0">
            <a:normAutofit/>
          </a:bodyPr>
          <a:lstStyle/>
          <a:p>
            <a:pPr indent="-274320" eaLnBrk="1" fontAlgn="auto" hangingPunct="1">
              <a:lnSpc>
                <a:spcPct val="150000"/>
              </a:lnSpc>
              <a:spcAft>
                <a:spcPts val="0"/>
              </a:spcAft>
              <a:defRPr/>
            </a:pPr>
            <a:r>
              <a:rPr lang="en-US" sz="2000" i="1" dirty="0"/>
              <a:t>Lisa Borok, CIT, CHI, CIG</a:t>
            </a:r>
          </a:p>
          <a:p>
            <a:pPr marL="68580" indent="0" eaLnBrk="1" fontAlgn="auto" hangingPunct="1">
              <a:spcAft>
                <a:spcPts val="0"/>
              </a:spcAft>
              <a:buNone/>
              <a:defRPr/>
            </a:pPr>
            <a:endParaRPr lang="en-US" sz="2000" i="1" dirty="0"/>
          </a:p>
          <a:p>
            <a:pPr indent="-274320" eaLnBrk="1" fontAlgn="auto" hangingPunct="1">
              <a:spcAft>
                <a:spcPts val="0"/>
              </a:spcAft>
              <a:defRPr/>
            </a:pPr>
            <a:endParaRPr lang="en-US" dirty="0"/>
          </a:p>
        </p:txBody>
      </p:sp>
      <p:sp>
        <p:nvSpPr>
          <p:cNvPr id="2" name="Title 1"/>
          <p:cNvSpPr>
            <a:spLocks noGrp="1"/>
          </p:cNvSpPr>
          <p:nvPr>
            <p:ph type="title"/>
          </p:nvPr>
        </p:nvSpPr>
        <p:spPr>
          <a:xfrm>
            <a:off x="939800" y="762000"/>
            <a:ext cx="7264400" cy="1143000"/>
          </a:xfrm>
        </p:spPr>
        <p:txBody>
          <a:bodyPr rtlCol="0">
            <a:noAutofit/>
          </a:bodyPr>
          <a:lstStyle/>
          <a:p>
            <a:pPr eaLnBrk="1" fontAlgn="auto" hangingPunct="1">
              <a:spcAft>
                <a:spcPts val="0"/>
              </a:spcAft>
              <a:defRPr/>
            </a:pPr>
            <a:r>
              <a:rPr lang="en-US" sz="3000" b="1" i="1" dirty="0">
                <a:solidFill>
                  <a:schemeClr val="accent1">
                    <a:lumMod val="75000"/>
                  </a:schemeClr>
                </a:solidFill>
              </a:rPr>
              <a:t>Lessons Learned from the Performing Arts to Make Your Presentations Shine</a:t>
            </a:r>
            <a:endParaRPr lang="en-US" sz="3000" b="1"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0" y="2133600"/>
            <a:ext cx="3810000" cy="1719263"/>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69766" y="3265113"/>
            <a:ext cx="2784231" cy="2895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14400" y="762000"/>
            <a:ext cx="7315200" cy="838200"/>
          </a:xfrm>
        </p:spPr>
        <p:txBody>
          <a:bodyPr rtlCol="0">
            <a:noAutofit/>
          </a:bodyPr>
          <a:lstStyle/>
          <a:p>
            <a:pPr eaLnBrk="1" fontAlgn="auto" hangingPunct="1">
              <a:spcAft>
                <a:spcPts val="0"/>
              </a:spcAft>
              <a:defRPr/>
            </a:pPr>
            <a:r>
              <a:rPr lang="en-US" sz="3600" dirty="0">
                <a:solidFill>
                  <a:schemeClr val="accent1">
                    <a:lumMod val="75000"/>
                  </a:schemeClr>
                </a:solidFill>
              </a:rPr>
              <a:t>Your Voice Comes From: Breath</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95450" y="1704975"/>
            <a:ext cx="5753100" cy="4314825"/>
          </a:xfrm>
          <a:effectLst>
            <a:outerShdw blurRad="292100" dist="139700" dir="2700000" algn="tl" rotWithShape="0">
              <a:srgbClr val="333333">
                <a:alpha val="65000"/>
              </a:srgbClr>
            </a:outerShdw>
          </a:effectLst>
        </p:spPr>
      </p:pic>
      <p:sp>
        <p:nvSpPr>
          <p:cNvPr id="28676" name="Slide Number Placeholder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84FC5B4C-CE1C-4F3B-985D-B660BF53920E}" type="slidenum">
              <a:rPr lang="en-US" altLang="en-US" smtClean="0">
                <a:solidFill>
                  <a:srgbClr val="FEFEFE"/>
                </a:solidFill>
              </a:rPr>
              <a:pPr fontAlgn="base">
                <a:spcBef>
                  <a:spcPct val="0"/>
                </a:spcBef>
                <a:spcAft>
                  <a:spcPct val="0"/>
                </a:spcAft>
              </a:pPr>
              <a:t>10</a:t>
            </a:fld>
            <a:endParaRPr lang="en-US" altLang="en-US">
              <a:solidFill>
                <a:srgbClr val="FEFEFE"/>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42988" y="685800"/>
            <a:ext cx="7024687" cy="685800"/>
          </a:xfrm>
        </p:spPr>
        <p:txBody>
          <a:bodyPr rtlCol="0">
            <a:normAutofit fontScale="90000"/>
          </a:bodyPr>
          <a:lstStyle/>
          <a:p>
            <a:pPr eaLnBrk="1" fontAlgn="auto" hangingPunct="1">
              <a:spcAft>
                <a:spcPts val="0"/>
              </a:spcAft>
              <a:defRPr/>
            </a:pPr>
            <a:r>
              <a:rPr lang="en-US" dirty="0">
                <a:solidFill>
                  <a:schemeClr val="accent1">
                    <a:lumMod val="75000"/>
                  </a:schemeClr>
                </a:solidFill>
              </a:rPr>
              <a:t>BREATH POWERS YOUR VOICE!!</a:t>
            </a: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171700" y="1744663"/>
            <a:ext cx="4800600" cy="4298950"/>
          </a:xfrm>
          <a:effectLst>
            <a:outerShdw blurRad="292100" dist="139700" dir="2700000" algn="tl" rotWithShape="0">
              <a:srgbClr val="333333">
                <a:alpha val="65000"/>
              </a:srgbClr>
            </a:outerShdw>
          </a:effectLst>
        </p:spPr>
      </p:pic>
      <p:sp>
        <p:nvSpPr>
          <p:cNvPr id="3072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56857ECF-9F0D-4981-8F32-8F1486E9D5E2}" type="slidenum">
              <a:rPr lang="en-US" altLang="en-US" smtClean="0">
                <a:solidFill>
                  <a:srgbClr val="FEFEFE"/>
                </a:solidFill>
              </a:rPr>
              <a:pPr fontAlgn="base">
                <a:spcBef>
                  <a:spcPct val="0"/>
                </a:spcBef>
                <a:spcAft>
                  <a:spcPct val="0"/>
                </a:spcAft>
              </a:pPr>
              <a:t>11</a:t>
            </a:fld>
            <a:endParaRPr lang="en-US" altLang="en-US">
              <a:solidFill>
                <a:srgbClr val="FEFEFE"/>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85800"/>
            <a:ext cx="7024688" cy="762000"/>
          </a:xfrm>
        </p:spPr>
        <p:txBody>
          <a:bodyPr rtlCol="0">
            <a:normAutofit/>
          </a:bodyPr>
          <a:lstStyle/>
          <a:p>
            <a:pPr eaLnBrk="1" fontAlgn="auto" hangingPunct="1">
              <a:spcAft>
                <a:spcPts val="0"/>
              </a:spcAft>
              <a:defRPr/>
            </a:pPr>
            <a:r>
              <a:rPr lang="en-US" sz="3600" dirty="0">
                <a:solidFill>
                  <a:schemeClr val="accent1">
                    <a:lumMod val="75000"/>
                  </a:schemeClr>
                </a:solidFill>
              </a:rPr>
              <a:t>Breath warm-ups</a:t>
            </a:r>
          </a:p>
        </p:txBody>
      </p:sp>
      <p:sp>
        <p:nvSpPr>
          <p:cNvPr id="3" name="Content Placeholder 2"/>
          <p:cNvSpPr>
            <a:spLocks noGrp="1"/>
          </p:cNvSpPr>
          <p:nvPr>
            <p:ph idx="1"/>
          </p:nvPr>
        </p:nvSpPr>
        <p:spPr>
          <a:xfrm>
            <a:off x="990600" y="1676400"/>
            <a:ext cx="7315200" cy="4419600"/>
          </a:xfrm>
        </p:spPr>
        <p:txBody>
          <a:bodyPr rtlCol="0">
            <a:normAutofit/>
          </a:bodyPr>
          <a:lstStyle/>
          <a:p>
            <a:pPr indent="-274320" eaLnBrk="1" fontAlgn="auto" hangingPunct="1">
              <a:spcAft>
                <a:spcPts val="0"/>
              </a:spcAft>
              <a:defRPr/>
            </a:pPr>
            <a:r>
              <a:rPr lang="en-US" sz="2800" dirty="0"/>
              <a:t>On support </a:t>
            </a:r>
          </a:p>
          <a:p>
            <a:pPr marL="640080" lvl="1" indent="-274320" eaLnBrk="1" fontAlgn="auto" hangingPunct="1">
              <a:spcAft>
                <a:spcPts val="600"/>
              </a:spcAft>
              <a:buFont typeface="Arial" panose="020B0604020202020204" pitchFamily="34" charset="0"/>
              <a:buChar char="•"/>
              <a:defRPr/>
            </a:pPr>
            <a:r>
              <a:rPr lang="en-US" sz="2600" dirty="0"/>
              <a:t>upper body relaxed</a:t>
            </a:r>
          </a:p>
          <a:p>
            <a:pPr marL="640080" lvl="1" indent="-274320" eaLnBrk="1" fontAlgn="auto" hangingPunct="1">
              <a:spcAft>
                <a:spcPts val="600"/>
              </a:spcAft>
              <a:buFont typeface="Arial" panose="020B0604020202020204" pitchFamily="34" charset="0"/>
              <a:buChar char="•"/>
              <a:defRPr/>
            </a:pPr>
            <a:r>
              <a:rPr lang="en-US" sz="2600" dirty="0"/>
              <a:t>firm, not locked</a:t>
            </a:r>
          </a:p>
          <a:p>
            <a:pPr indent="-274320" eaLnBrk="1" fontAlgn="auto" hangingPunct="1">
              <a:spcAft>
                <a:spcPts val="0"/>
              </a:spcAft>
              <a:defRPr/>
            </a:pPr>
            <a:r>
              <a:rPr lang="en-US" sz="2800" dirty="0"/>
              <a:t>S &amp; Z on exhale</a:t>
            </a:r>
          </a:p>
          <a:p>
            <a:pPr marL="640080" lvl="1" indent="-274320" eaLnBrk="1" fontAlgn="auto" hangingPunct="1">
              <a:spcAft>
                <a:spcPts val="600"/>
              </a:spcAft>
              <a:buFont typeface="Arial" panose="020B0604020202020204" pitchFamily="34" charset="0"/>
              <a:buChar char="•"/>
              <a:defRPr/>
            </a:pPr>
            <a:r>
              <a:rPr lang="en-US" sz="2400" dirty="0"/>
              <a:t>extend duration </a:t>
            </a:r>
          </a:p>
          <a:p>
            <a:pPr indent="-274320" eaLnBrk="1" fontAlgn="auto" hangingPunct="1">
              <a:spcAft>
                <a:spcPts val="600"/>
              </a:spcAft>
              <a:defRPr/>
            </a:pPr>
            <a:r>
              <a:rPr lang="en-US" sz="2800" dirty="0"/>
              <a:t>Exhale &amp; say: </a:t>
            </a:r>
            <a:r>
              <a:rPr lang="en-US" sz="2800" i="1" dirty="0"/>
              <a:t>This is me talking to you!</a:t>
            </a:r>
          </a:p>
          <a:p>
            <a:pPr marL="640080" lvl="1" indent="-274320" eaLnBrk="1" fontAlgn="auto" hangingPunct="1">
              <a:spcAft>
                <a:spcPts val="600"/>
              </a:spcAft>
              <a:buFont typeface="Arial" panose="020B0604020202020204" pitchFamily="34" charset="0"/>
              <a:buChar char="•"/>
              <a:defRPr/>
            </a:pPr>
            <a:r>
              <a:rPr lang="en-US" sz="2600" dirty="0"/>
              <a:t>inhale, then say it again</a:t>
            </a:r>
          </a:p>
          <a:p>
            <a:pPr indent="-274320" eaLnBrk="1" fontAlgn="auto" hangingPunct="1">
              <a:spcAft>
                <a:spcPts val="600"/>
              </a:spcAft>
              <a:defRPr/>
            </a:pPr>
            <a:r>
              <a:rPr lang="en-US" sz="2800" dirty="0"/>
              <a:t>Breathe in the space</a:t>
            </a:r>
          </a:p>
          <a:p>
            <a:pPr marL="68580" indent="0" eaLnBrk="1" fontAlgn="auto" hangingPunct="1">
              <a:spcAft>
                <a:spcPts val="0"/>
              </a:spcAft>
              <a:buFont typeface="Wingdings 2" panose="05020102010507070707" pitchFamily="18" charset="2"/>
              <a:buNone/>
              <a:defRPr/>
            </a:pPr>
            <a:endParaRPr lang="en-US" dirty="0"/>
          </a:p>
          <a:p>
            <a:pPr indent="-274320" eaLnBrk="1" fontAlgn="auto" hangingPunct="1">
              <a:spcAft>
                <a:spcPts val="0"/>
              </a:spcAft>
              <a:defRPr/>
            </a:pPr>
            <a:endParaRPr lang="en-US" dirty="0"/>
          </a:p>
        </p:txBody>
      </p:sp>
      <p:sp>
        <p:nvSpPr>
          <p:cNvPr id="3277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75565BFC-3479-4A42-A3D0-9D5A83351A28}" type="slidenum">
              <a:rPr lang="en-US" altLang="en-US" smtClean="0">
                <a:solidFill>
                  <a:srgbClr val="FEFEFE"/>
                </a:solidFill>
              </a:rPr>
              <a:pPr fontAlgn="base">
                <a:spcBef>
                  <a:spcPct val="0"/>
                </a:spcBef>
                <a:spcAft>
                  <a:spcPct val="0"/>
                </a:spcAft>
              </a:pPr>
              <a:t>12</a:t>
            </a:fld>
            <a:endParaRPr lang="en-US" altLang="en-US">
              <a:solidFill>
                <a:srgbClr val="FEFEFE"/>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7924800" cy="685800"/>
          </a:xfrm>
        </p:spPr>
        <p:txBody>
          <a:bodyPr rtlCol="0">
            <a:noAutofit/>
          </a:bodyPr>
          <a:lstStyle/>
          <a:p>
            <a:pPr eaLnBrk="1" fontAlgn="auto" hangingPunct="1">
              <a:spcAft>
                <a:spcPts val="0"/>
              </a:spcAft>
              <a:defRPr/>
            </a:pPr>
            <a:r>
              <a:rPr lang="en-US" sz="3600" dirty="0">
                <a:solidFill>
                  <a:schemeClr val="accent1">
                    <a:lumMod val="75000"/>
                  </a:schemeClr>
                </a:solidFill>
              </a:rPr>
              <a:t>Your Voice Comes From: Vibration</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44713" y="1787525"/>
            <a:ext cx="4854575" cy="4308475"/>
          </a:xfrm>
          <a:ln>
            <a:solidFill>
              <a:srgbClr val="FF0000"/>
            </a:solidFill>
          </a:ln>
          <a:effectLst>
            <a:outerShdw blurRad="292100" dist="139700" dir="2700000" algn="tl" rotWithShape="0">
              <a:srgbClr val="333333">
                <a:alpha val="65000"/>
              </a:srgbClr>
            </a:outerShdw>
          </a:effectLst>
        </p:spPr>
      </p:pic>
      <p:sp>
        <p:nvSpPr>
          <p:cNvPr id="34820"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66979928-9518-4FCB-8B9A-E4001CE705DE}" type="slidenum">
              <a:rPr lang="en-US" altLang="en-US" smtClean="0">
                <a:solidFill>
                  <a:srgbClr val="FEFEFE"/>
                </a:solidFill>
              </a:rPr>
              <a:pPr fontAlgn="base">
                <a:spcBef>
                  <a:spcPct val="0"/>
                </a:spcBef>
                <a:spcAft>
                  <a:spcPct val="0"/>
                </a:spcAft>
              </a:pPr>
              <a:t>13</a:t>
            </a:fld>
            <a:endParaRPr lang="en-US" altLang="en-US">
              <a:solidFill>
                <a:srgbClr val="FEFEFE"/>
              </a:solidFill>
            </a:endParaRPr>
          </a:p>
        </p:txBody>
      </p:sp>
      <p:sp>
        <p:nvSpPr>
          <p:cNvPr id="3" name="Right Arrow 2"/>
          <p:cNvSpPr/>
          <p:nvPr/>
        </p:nvSpPr>
        <p:spPr>
          <a:xfrm>
            <a:off x="2590800" y="5410200"/>
            <a:ext cx="1143000" cy="152400"/>
          </a:xfrm>
          <a:prstGeom prst="rightArrow">
            <a:avLst>
              <a:gd name="adj1" fmla="val 100000"/>
              <a:gd name="adj2" fmla="val 50000"/>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1" fontAlgn="auto" hangingPunct="1">
              <a:spcBef>
                <a:spcPts val="0"/>
              </a:spcBef>
              <a:spcAft>
                <a:spcPts val="0"/>
              </a:spcAft>
              <a:defRPr/>
            </a:pP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2988" y="762000"/>
            <a:ext cx="7024687" cy="685800"/>
          </a:xfrm>
        </p:spPr>
        <p:txBody>
          <a:bodyPr rtlCol="0">
            <a:normAutofit fontScale="90000"/>
          </a:bodyPr>
          <a:lstStyle/>
          <a:p>
            <a:pPr eaLnBrk="1" fontAlgn="auto" hangingPunct="1">
              <a:spcAft>
                <a:spcPts val="0"/>
              </a:spcAft>
              <a:defRPr/>
            </a:pPr>
            <a:r>
              <a:rPr lang="en-US" dirty="0">
                <a:solidFill>
                  <a:schemeClr val="accent1">
                    <a:lumMod val="75000"/>
                  </a:schemeClr>
                </a:solidFill>
              </a:rPr>
              <a:t>Vocal Cords (Folds)</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36625" y="2090738"/>
            <a:ext cx="7239000" cy="3624262"/>
          </a:xfrm>
          <a:ln>
            <a:solidFill>
              <a:srgbClr val="FF0000"/>
            </a:solidFill>
          </a:ln>
          <a:effectLst>
            <a:outerShdw blurRad="292100" dist="139700" dir="2700000" algn="tl" rotWithShape="0">
              <a:srgbClr val="333333">
                <a:alpha val="65000"/>
              </a:srgbClr>
            </a:outerShdw>
          </a:effectLst>
        </p:spPr>
      </p:pic>
      <p:sp>
        <p:nvSpPr>
          <p:cNvPr id="36868"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AEEB9729-3E55-46BB-91F4-EA8A6F6A59DF}" type="slidenum">
              <a:rPr lang="en-US" altLang="en-US" smtClean="0">
                <a:solidFill>
                  <a:srgbClr val="FEFEFE"/>
                </a:solidFill>
              </a:rPr>
              <a:pPr fontAlgn="base">
                <a:spcBef>
                  <a:spcPct val="0"/>
                </a:spcBef>
                <a:spcAft>
                  <a:spcPct val="0"/>
                </a:spcAft>
              </a:pPr>
              <a:t>14</a:t>
            </a:fld>
            <a:endParaRPr lang="en-US" altLang="en-US">
              <a:solidFill>
                <a:srgbClr val="FEFEFE"/>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2988" y="762000"/>
            <a:ext cx="7024687" cy="685800"/>
          </a:xfrm>
        </p:spPr>
        <p:txBody>
          <a:bodyPr rtlCol="0">
            <a:normAutofit fontScale="90000"/>
          </a:bodyPr>
          <a:lstStyle/>
          <a:p>
            <a:pPr eaLnBrk="1" fontAlgn="auto" hangingPunct="1">
              <a:spcAft>
                <a:spcPts val="0"/>
              </a:spcAft>
              <a:defRPr/>
            </a:pPr>
            <a:r>
              <a:rPr lang="en-US" dirty="0">
                <a:solidFill>
                  <a:schemeClr val="accent1">
                    <a:lumMod val="75000"/>
                  </a:schemeClr>
                </a:solidFill>
              </a:rPr>
              <a:t>Vocal Cord Warm Ups</a:t>
            </a:r>
          </a:p>
        </p:txBody>
      </p:sp>
      <p:sp>
        <p:nvSpPr>
          <p:cNvPr id="7" name="Content Placeholder 6"/>
          <p:cNvSpPr>
            <a:spLocks noGrp="1"/>
          </p:cNvSpPr>
          <p:nvPr>
            <p:ph idx="1"/>
          </p:nvPr>
        </p:nvSpPr>
        <p:spPr>
          <a:xfrm>
            <a:off x="1042988" y="1752600"/>
            <a:ext cx="7024687" cy="4079875"/>
          </a:xfrm>
        </p:spPr>
        <p:txBody>
          <a:bodyPr rtlCol="0">
            <a:normAutofit/>
          </a:bodyPr>
          <a:lstStyle/>
          <a:p>
            <a:pPr indent="-274320" eaLnBrk="1" fontAlgn="auto" hangingPunct="1">
              <a:spcAft>
                <a:spcPts val="600"/>
              </a:spcAft>
              <a:defRPr/>
            </a:pPr>
            <a:r>
              <a:rPr lang="en-US" sz="2800" dirty="0"/>
              <a:t>Light humming</a:t>
            </a:r>
          </a:p>
          <a:p>
            <a:pPr indent="-274320" eaLnBrk="1" fontAlgn="auto" hangingPunct="1">
              <a:spcAft>
                <a:spcPts val="600"/>
              </a:spcAft>
              <a:defRPr/>
            </a:pPr>
            <a:r>
              <a:rPr lang="en-US" sz="2800" dirty="0"/>
              <a:t>Sirens </a:t>
            </a:r>
          </a:p>
          <a:p>
            <a:pPr indent="-274320" eaLnBrk="1" fontAlgn="auto" hangingPunct="1">
              <a:spcAft>
                <a:spcPts val="600"/>
              </a:spcAft>
              <a:defRPr/>
            </a:pPr>
            <a:r>
              <a:rPr lang="en-US" sz="2800" dirty="0"/>
              <a:t>Sing or recite across your range </a:t>
            </a:r>
          </a:p>
          <a:p>
            <a:pPr indent="-274320" eaLnBrk="1" fontAlgn="auto" hangingPunct="1">
              <a:spcAft>
                <a:spcPts val="600"/>
              </a:spcAft>
              <a:defRPr/>
            </a:pPr>
            <a:r>
              <a:rPr lang="en-US" sz="2800" dirty="0"/>
              <a:t>Cough, don’t clear!</a:t>
            </a:r>
          </a:p>
          <a:p>
            <a:pPr indent="-274320" eaLnBrk="1" fontAlgn="auto" hangingPunct="1">
              <a:spcAft>
                <a:spcPts val="600"/>
              </a:spcAft>
              <a:defRPr/>
            </a:pPr>
            <a:r>
              <a:rPr lang="en-US" sz="2800" dirty="0"/>
              <a:t>Vocal fry</a:t>
            </a:r>
          </a:p>
          <a:p>
            <a:pPr marL="68580" indent="0" eaLnBrk="1" fontAlgn="auto" hangingPunct="1">
              <a:spcAft>
                <a:spcPts val="0"/>
              </a:spcAft>
              <a:buFont typeface="Wingdings 2" panose="05020102010507070707" pitchFamily="18" charset="2"/>
              <a:buNone/>
              <a:defRPr/>
            </a:pPr>
            <a:endParaRPr lang="en-US" sz="2800" dirty="0"/>
          </a:p>
        </p:txBody>
      </p:sp>
      <p:sp>
        <p:nvSpPr>
          <p:cNvPr id="3891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4E2A248A-D78A-4288-9FD2-8E20CAE5D44B}" type="slidenum">
              <a:rPr lang="en-US" altLang="en-US" smtClean="0">
                <a:solidFill>
                  <a:srgbClr val="FEFEFE"/>
                </a:solidFill>
              </a:rPr>
              <a:pPr fontAlgn="base">
                <a:spcBef>
                  <a:spcPct val="0"/>
                </a:spcBef>
                <a:spcAft>
                  <a:spcPct val="0"/>
                </a:spcAft>
              </a:pPr>
              <a:t>15</a:t>
            </a:fld>
            <a:endParaRPr lang="en-US" altLang="en-US">
              <a:solidFill>
                <a:srgbClr val="FEFEFE"/>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0"/>
            <a:ext cx="8001000" cy="1066800"/>
          </a:xfrm>
        </p:spPr>
        <p:txBody>
          <a:bodyPr rtlCol="0">
            <a:normAutofit fontScale="90000"/>
          </a:bodyPr>
          <a:lstStyle/>
          <a:p>
            <a:pPr eaLnBrk="1" fontAlgn="auto" hangingPunct="1">
              <a:spcAft>
                <a:spcPts val="0"/>
              </a:spcAft>
              <a:defRPr/>
            </a:pPr>
            <a:r>
              <a:rPr lang="en-US" dirty="0">
                <a:solidFill>
                  <a:schemeClr val="accent1">
                    <a:lumMod val="75000"/>
                  </a:schemeClr>
                </a:solidFill>
              </a:rPr>
              <a:t>Your Voice Comes From: Resonance</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09800" y="1993900"/>
            <a:ext cx="4708525" cy="4178300"/>
          </a:xfrm>
          <a:ln>
            <a:solidFill>
              <a:srgbClr val="FF0000"/>
            </a:solidFill>
          </a:ln>
          <a:effectLst>
            <a:outerShdw blurRad="292100" dist="139700" dir="2700000" algn="tl" rotWithShape="0">
              <a:srgbClr val="333333">
                <a:alpha val="65000"/>
              </a:srgbClr>
            </a:outerShdw>
          </a:effectLst>
        </p:spPr>
      </p:pic>
      <p:sp>
        <p:nvSpPr>
          <p:cNvPr id="40964"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EA09B8A9-A520-441A-B8DB-C388C7992E29}" type="slidenum">
              <a:rPr lang="en-US" altLang="en-US" smtClean="0">
                <a:solidFill>
                  <a:srgbClr val="FEFEFE"/>
                </a:solidFill>
              </a:rPr>
              <a:pPr fontAlgn="base">
                <a:spcBef>
                  <a:spcPct val="0"/>
                </a:spcBef>
                <a:spcAft>
                  <a:spcPct val="0"/>
                </a:spcAft>
              </a:pPr>
              <a:t>16</a:t>
            </a:fld>
            <a:endParaRPr lang="en-US" altLang="en-US">
              <a:solidFill>
                <a:srgbClr val="FEFEFE"/>
              </a:solidFill>
            </a:endParaRPr>
          </a:p>
        </p:txBody>
      </p:sp>
      <p:sp>
        <p:nvSpPr>
          <p:cNvPr id="3" name="Oval 2"/>
          <p:cNvSpPr/>
          <p:nvPr/>
        </p:nvSpPr>
        <p:spPr>
          <a:xfrm>
            <a:off x="2819400" y="2133600"/>
            <a:ext cx="2895600" cy="2743200"/>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975" y="762000"/>
            <a:ext cx="7024688" cy="685800"/>
          </a:xfrm>
        </p:spPr>
        <p:txBody>
          <a:bodyPr rtlCol="0">
            <a:normAutofit fontScale="90000"/>
          </a:bodyPr>
          <a:lstStyle/>
          <a:p>
            <a:pPr eaLnBrk="1" fontAlgn="auto" hangingPunct="1">
              <a:spcAft>
                <a:spcPts val="0"/>
              </a:spcAft>
              <a:defRPr/>
            </a:pPr>
            <a:r>
              <a:rPr lang="en-US" dirty="0">
                <a:solidFill>
                  <a:schemeClr val="accent1">
                    <a:lumMod val="75000"/>
                  </a:schemeClr>
                </a:solidFill>
              </a:rPr>
              <a:t>Resonator Warm Ups</a:t>
            </a:r>
          </a:p>
        </p:txBody>
      </p:sp>
      <p:sp>
        <p:nvSpPr>
          <p:cNvPr id="3" name="Content Placeholder 2"/>
          <p:cNvSpPr>
            <a:spLocks noGrp="1"/>
          </p:cNvSpPr>
          <p:nvPr>
            <p:ph idx="1"/>
          </p:nvPr>
        </p:nvSpPr>
        <p:spPr>
          <a:xfrm>
            <a:off x="1108075" y="1676400"/>
            <a:ext cx="7083425" cy="4419600"/>
          </a:xfrm>
        </p:spPr>
        <p:txBody>
          <a:bodyPr rtlCol="0">
            <a:normAutofit lnSpcReduction="10000"/>
          </a:bodyPr>
          <a:lstStyle/>
          <a:p>
            <a:pPr indent="-274320" eaLnBrk="1" hangingPunct="1">
              <a:spcAft>
                <a:spcPts val="600"/>
              </a:spcAft>
              <a:defRPr/>
            </a:pPr>
            <a:r>
              <a:rPr lang="en-US" sz="2800" dirty="0"/>
              <a:t>Tapping while humming </a:t>
            </a:r>
          </a:p>
          <a:p>
            <a:pPr indent="-274320" eaLnBrk="1" hangingPunct="1">
              <a:spcAft>
                <a:spcPts val="600"/>
              </a:spcAft>
              <a:defRPr/>
            </a:pPr>
            <a:r>
              <a:rPr lang="en-US" sz="2800" dirty="0"/>
              <a:t>Hum to the floor, then out to the room</a:t>
            </a:r>
          </a:p>
          <a:p>
            <a:pPr indent="-274320" eaLnBrk="1" hangingPunct="1">
              <a:spcAft>
                <a:spcPts val="600"/>
              </a:spcAft>
              <a:defRPr/>
            </a:pPr>
            <a:r>
              <a:rPr lang="en-US" sz="2800" dirty="0"/>
              <a:t>Pinch nose (on </a:t>
            </a:r>
            <a:r>
              <a:rPr lang="en-US" sz="2800" dirty="0" err="1"/>
              <a:t>ahhh</a:t>
            </a:r>
            <a:r>
              <a:rPr lang="en-US" sz="2800" dirty="0"/>
              <a:t> &amp; </a:t>
            </a:r>
            <a:r>
              <a:rPr lang="en-US" sz="2800" dirty="0" err="1"/>
              <a:t>ngggg</a:t>
            </a:r>
            <a:r>
              <a:rPr lang="en-US" sz="2800" dirty="0"/>
              <a:t>)</a:t>
            </a:r>
          </a:p>
          <a:p>
            <a:pPr marL="640080" lvl="1" indent="-274320" eaLnBrk="1" hangingPunct="1">
              <a:spcAft>
                <a:spcPts val="600"/>
              </a:spcAft>
              <a:buFont typeface="Arial" panose="020B0604020202020204" pitchFamily="34" charset="0"/>
              <a:buChar char="•"/>
              <a:defRPr/>
            </a:pPr>
            <a:r>
              <a:rPr lang="en-US" sz="2600" dirty="0"/>
              <a:t>check for nasality</a:t>
            </a:r>
          </a:p>
          <a:p>
            <a:pPr indent="-274320" eaLnBrk="1" hangingPunct="1">
              <a:spcAft>
                <a:spcPts val="600"/>
              </a:spcAft>
              <a:defRPr/>
            </a:pPr>
            <a:r>
              <a:rPr lang="en-US" sz="2800" dirty="0"/>
              <a:t>Open throat, lift soft palate</a:t>
            </a:r>
          </a:p>
          <a:p>
            <a:pPr marL="640080" lvl="1" indent="-274320" eaLnBrk="1" hangingPunct="1">
              <a:spcAft>
                <a:spcPts val="600"/>
              </a:spcAft>
              <a:buFont typeface="Arial" panose="020B0604020202020204" pitchFamily="34" charset="0"/>
              <a:buChar char="•"/>
              <a:defRPr/>
            </a:pPr>
            <a:r>
              <a:rPr lang="en-US" sz="2600" dirty="0"/>
              <a:t>almost-yawn</a:t>
            </a:r>
          </a:p>
          <a:p>
            <a:pPr indent="-274320" eaLnBrk="1" hangingPunct="1">
              <a:spcAft>
                <a:spcPts val="600"/>
              </a:spcAft>
              <a:defRPr/>
            </a:pPr>
            <a:r>
              <a:rPr lang="en-US" sz="2800" dirty="0"/>
              <a:t>Tongue</a:t>
            </a:r>
          </a:p>
          <a:p>
            <a:pPr marL="640080" lvl="1" indent="-274320" eaLnBrk="1" hangingPunct="1">
              <a:spcAft>
                <a:spcPts val="600"/>
              </a:spcAft>
              <a:buFont typeface="Arial" panose="020B0604020202020204" pitchFamily="34" charset="0"/>
              <a:buChar char="•"/>
              <a:defRPr/>
            </a:pPr>
            <a:r>
              <a:rPr lang="en-US" sz="2600" dirty="0"/>
              <a:t>behind teeth</a:t>
            </a:r>
          </a:p>
          <a:p>
            <a:pPr indent="-274320" eaLnBrk="1" fontAlgn="auto" hangingPunct="1">
              <a:spcAft>
                <a:spcPts val="0"/>
              </a:spcAft>
              <a:defRPr/>
            </a:pPr>
            <a:endParaRPr lang="en-US" sz="2800" dirty="0"/>
          </a:p>
        </p:txBody>
      </p:sp>
      <p:sp>
        <p:nvSpPr>
          <p:cNvPr id="4301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6C1DD658-DC8A-4535-9F65-90D88050D75D}" type="slidenum">
              <a:rPr lang="en-US" altLang="en-US" smtClean="0">
                <a:solidFill>
                  <a:srgbClr val="FEFEFE"/>
                </a:solidFill>
              </a:rPr>
              <a:pPr fontAlgn="base">
                <a:spcBef>
                  <a:spcPct val="0"/>
                </a:spcBef>
                <a:spcAft>
                  <a:spcPct val="0"/>
                </a:spcAft>
              </a:pPr>
              <a:t>17</a:t>
            </a:fld>
            <a:endParaRPr lang="en-US" altLang="en-US">
              <a:solidFill>
                <a:srgbClr val="FEFEFE"/>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0"/>
            <a:ext cx="7696200" cy="762000"/>
          </a:xfrm>
        </p:spPr>
        <p:txBody>
          <a:bodyPr rtlCol="0">
            <a:normAutofit fontScale="90000"/>
          </a:bodyPr>
          <a:lstStyle/>
          <a:p>
            <a:pPr eaLnBrk="1" fontAlgn="auto" hangingPunct="1">
              <a:spcAft>
                <a:spcPts val="0"/>
              </a:spcAft>
              <a:defRPr/>
            </a:pPr>
            <a:r>
              <a:rPr lang="en-US" dirty="0">
                <a:solidFill>
                  <a:schemeClr val="accent1">
                    <a:lumMod val="75000"/>
                  </a:schemeClr>
                </a:solidFill>
              </a:rPr>
              <a:t>Your Voice Comes From: Diction</a:t>
            </a:r>
          </a:p>
        </p:txBody>
      </p:sp>
      <p:pic>
        <p:nvPicPr>
          <p:cNvPr id="9" name="Content Placeholder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243138" y="1855788"/>
            <a:ext cx="4657725" cy="4240212"/>
          </a:xfrm>
          <a:ln>
            <a:solidFill>
              <a:srgbClr val="FF0000"/>
            </a:solidFill>
          </a:ln>
          <a:effectLst>
            <a:outerShdw blurRad="292100" dist="139700" dir="2700000" algn="tl" rotWithShape="0">
              <a:srgbClr val="333333">
                <a:alpha val="65000"/>
              </a:srgbClr>
            </a:outerShdw>
          </a:effectLst>
        </p:spPr>
      </p:pic>
      <p:sp>
        <p:nvSpPr>
          <p:cNvPr id="45060"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FA356271-23DB-4F6B-98EE-6D80B3C91AAF}" type="slidenum">
              <a:rPr lang="en-US" altLang="en-US" smtClean="0">
                <a:solidFill>
                  <a:srgbClr val="FEFEFE"/>
                </a:solidFill>
              </a:rPr>
              <a:pPr fontAlgn="base">
                <a:spcBef>
                  <a:spcPct val="0"/>
                </a:spcBef>
                <a:spcAft>
                  <a:spcPct val="0"/>
                </a:spcAft>
              </a:pPr>
              <a:t>18</a:t>
            </a:fld>
            <a:endParaRPr lang="en-US" altLang="en-US">
              <a:solidFill>
                <a:srgbClr val="FEFEFE"/>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838200"/>
            <a:ext cx="7924800" cy="762000"/>
          </a:xfrm>
        </p:spPr>
        <p:txBody>
          <a:bodyPr rtlCol="0">
            <a:normAutofit fontScale="90000"/>
          </a:bodyPr>
          <a:lstStyle/>
          <a:p>
            <a:pPr eaLnBrk="1" fontAlgn="auto" hangingPunct="1">
              <a:spcAft>
                <a:spcPts val="0"/>
              </a:spcAft>
              <a:defRPr/>
            </a:pPr>
            <a:r>
              <a:rPr lang="en-US" dirty="0">
                <a:solidFill>
                  <a:schemeClr val="accent1">
                    <a:lumMod val="75000"/>
                  </a:schemeClr>
                </a:solidFill>
              </a:rPr>
              <a:t>Mouth, Face &amp; Tongue Warm Ups</a:t>
            </a:r>
          </a:p>
        </p:txBody>
      </p:sp>
      <p:sp>
        <p:nvSpPr>
          <p:cNvPr id="47107" name="Content Placeholder 2"/>
          <p:cNvSpPr>
            <a:spLocks noGrp="1"/>
          </p:cNvSpPr>
          <p:nvPr>
            <p:ph idx="1"/>
          </p:nvPr>
        </p:nvSpPr>
        <p:spPr>
          <a:xfrm>
            <a:off x="990600" y="1905000"/>
            <a:ext cx="7239000" cy="4343400"/>
          </a:xfrm>
        </p:spPr>
        <p:txBody>
          <a:bodyPr/>
          <a:lstStyle/>
          <a:p>
            <a:pPr eaLnBrk="1" hangingPunct="1">
              <a:spcAft>
                <a:spcPts val="600"/>
              </a:spcAft>
            </a:pPr>
            <a:r>
              <a:rPr lang="en-US" altLang="en-US" sz="2800"/>
              <a:t>Chew</a:t>
            </a:r>
          </a:p>
          <a:p>
            <a:pPr eaLnBrk="1" hangingPunct="1">
              <a:spcAft>
                <a:spcPts val="600"/>
              </a:spcAft>
            </a:pPr>
            <a:r>
              <a:rPr lang="en-US" altLang="en-US" sz="2800"/>
              <a:t>Brush teeth with tongue</a:t>
            </a:r>
          </a:p>
          <a:p>
            <a:pPr eaLnBrk="1" hangingPunct="1">
              <a:spcAft>
                <a:spcPts val="600"/>
              </a:spcAft>
            </a:pPr>
            <a:r>
              <a:rPr lang="en-US" altLang="en-US" sz="2800"/>
              <a:t>Buzz lips loosely, roll “R”</a:t>
            </a:r>
          </a:p>
          <a:p>
            <a:pPr eaLnBrk="1" hangingPunct="1"/>
            <a:r>
              <a:rPr lang="en-US" altLang="en-US" sz="2800"/>
              <a:t>Tongue twisters (more in handout)</a:t>
            </a:r>
          </a:p>
          <a:p>
            <a:pPr lvl="1" eaLnBrk="1" hangingPunct="1">
              <a:buFont typeface="Arial" panose="020B0604020202020204" pitchFamily="34" charset="0"/>
              <a:buChar char="•"/>
            </a:pPr>
            <a:r>
              <a:rPr lang="en-US" altLang="en-US" sz="2600"/>
              <a:t>Lemon liniment</a:t>
            </a:r>
          </a:p>
          <a:p>
            <a:pPr lvl="1" eaLnBrk="1" hangingPunct="1">
              <a:spcAft>
                <a:spcPts val="600"/>
              </a:spcAft>
              <a:buFont typeface="Arial" panose="020B0604020202020204" pitchFamily="34" charset="0"/>
              <a:buChar char="•"/>
            </a:pPr>
            <a:r>
              <a:rPr lang="en-US" altLang="en-US" sz="2600"/>
              <a:t>Unique New York</a:t>
            </a:r>
          </a:p>
          <a:p>
            <a:pPr eaLnBrk="1" hangingPunct="1"/>
            <a:endParaRPr lang="en-US" altLang="en-US" sz="2800"/>
          </a:p>
          <a:p>
            <a:pPr lvl="1" eaLnBrk="1" hangingPunct="1"/>
            <a:endParaRPr lang="en-US" altLang="en-US"/>
          </a:p>
          <a:p>
            <a:pPr eaLnBrk="1" hangingPunct="1"/>
            <a:endParaRPr lang="en-US" altLang="en-US"/>
          </a:p>
        </p:txBody>
      </p:sp>
      <p:sp>
        <p:nvSpPr>
          <p:cNvPr id="4710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510756A3-4F60-4DF2-AAC0-A52D751F1A74}" type="slidenum">
              <a:rPr lang="en-US" altLang="en-US" smtClean="0">
                <a:solidFill>
                  <a:srgbClr val="FEFEFE"/>
                </a:solidFill>
              </a:rPr>
              <a:pPr fontAlgn="base">
                <a:spcBef>
                  <a:spcPct val="0"/>
                </a:spcBef>
                <a:spcAft>
                  <a:spcPct val="0"/>
                </a:spcAft>
              </a:pPr>
              <a:t>19</a:t>
            </a:fld>
            <a:endParaRPr lang="en-US" altLang="en-US">
              <a:solidFill>
                <a:srgbClr val="FEFEFE"/>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C2F35F"/>
            </a:gs>
            <a:gs pos="62000">
              <a:srgbClr val="92BE3F"/>
            </a:gs>
            <a:gs pos="100000">
              <a:srgbClr val="80A33D"/>
            </a:gs>
          </a:gsLst>
          <a:lin ang="54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762000"/>
            <a:ext cx="7024688" cy="801688"/>
          </a:xfrm>
        </p:spPr>
        <p:txBody>
          <a:bodyPr rtlCol="0">
            <a:normAutofit/>
          </a:bodyPr>
          <a:lstStyle/>
          <a:p>
            <a:pPr eaLnBrk="1" fontAlgn="auto" hangingPunct="1">
              <a:spcAft>
                <a:spcPts val="0"/>
              </a:spcAft>
              <a:defRPr/>
            </a:pPr>
            <a:r>
              <a:rPr lang="en-US" sz="3600" dirty="0">
                <a:solidFill>
                  <a:schemeClr val="accent1">
                    <a:lumMod val="75000"/>
                  </a:schemeClr>
                </a:solidFill>
              </a:rPr>
              <a:t>Dr. </a:t>
            </a:r>
            <a:r>
              <a:rPr lang="en-US" sz="3600" dirty="0" err="1">
                <a:solidFill>
                  <a:schemeClr val="accent1">
                    <a:lumMod val="75000"/>
                  </a:schemeClr>
                </a:solidFill>
              </a:rPr>
              <a:t>Mehrabian’s</a:t>
            </a:r>
            <a:r>
              <a:rPr lang="en-US" sz="3600" dirty="0">
                <a:solidFill>
                  <a:schemeClr val="accent1">
                    <a:lumMod val="75000"/>
                  </a:schemeClr>
                </a:solidFill>
              </a:rPr>
              <a:t> Pie</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54797" y="1905000"/>
            <a:ext cx="5834407" cy="3736975"/>
          </a:xfrm>
          <a:prstGeom prst="roundRect">
            <a:avLst>
              <a:gd name="adj" fmla="val 8594"/>
            </a:avLst>
          </a:prstGeom>
          <a:solidFill>
            <a:srgbClr val="FFFFFF">
              <a:shade val="85000"/>
            </a:srgbClr>
          </a:solidFill>
          <a:effectLst>
            <a:reflection blurRad="12700" stA="38000" endPos="28000" dist="5000" dir="5400000" sy="-100000" algn="bl" rotWithShape="0"/>
          </a:effectLst>
        </p:spPr>
      </p:pic>
      <p:sp>
        <p:nvSpPr>
          <p:cNvPr id="12292" name="Slide Number Placeholder 6"/>
          <p:cNvSpPr>
            <a:spLocks noGrp="1"/>
          </p:cNvSpPr>
          <p:nvPr>
            <p:ph type="sldNum" sz="quarter" idx="12"/>
          </p:nvPr>
        </p:nvSpPr>
        <p:spPr bwMode="auto">
          <a:xfrm>
            <a:off x="4648200" y="152400"/>
            <a:ext cx="1331913"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39FEC399-BA5B-4364-A5FA-75E9C8AFA679}" type="slidenum">
              <a:rPr lang="en-US" altLang="en-US" smtClean="0">
                <a:solidFill>
                  <a:srgbClr val="FEFEFE"/>
                </a:solidFill>
              </a:rPr>
              <a:pPr fontAlgn="base">
                <a:spcBef>
                  <a:spcPct val="0"/>
                </a:spcBef>
                <a:spcAft>
                  <a:spcPct val="0"/>
                </a:spcAft>
              </a:pPr>
              <a:t>2</a:t>
            </a:fld>
            <a:endParaRPr lang="en-US" altLang="en-US">
              <a:solidFill>
                <a:srgbClr val="FEFEFE"/>
              </a:solidFill>
            </a:endParaRPr>
          </a:p>
        </p:txBody>
      </p:sp>
    </p:spTree>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762000"/>
            <a:ext cx="7024688" cy="762000"/>
          </a:xfrm>
        </p:spPr>
        <p:txBody>
          <a:bodyPr rtlCol="0">
            <a:normAutofit fontScale="90000"/>
          </a:bodyPr>
          <a:lstStyle/>
          <a:p>
            <a:pPr eaLnBrk="1" fontAlgn="auto" hangingPunct="1">
              <a:spcAft>
                <a:spcPts val="0"/>
              </a:spcAft>
              <a:defRPr/>
            </a:pPr>
            <a:r>
              <a:rPr lang="en-US" dirty="0">
                <a:solidFill>
                  <a:schemeClr val="accent1">
                    <a:lumMod val="75000"/>
                  </a:schemeClr>
                </a:solidFill>
              </a:rPr>
              <a:t>Put Your Best Voice Forward</a:t>
            </a:r>
          </a:p>
        </p:txBody>
      </p:sp>
      <p:sp>
        <p:nvSpPr>
          <p:cNvPr id="3" name="Content Placeholder 2"/>
          <p:cNvSpPr>
            <a:spLocks noGrp="1"/>
          </p:cNvSpPr>
          <p:nvPr>
            <p:ph idx="1"/>
          </p:nvPr>
        </p:nvSpPr>
        <p:spPr>
          <a:xfrm>
            <a:off x="990600" y="1524000"/>
            <a:ext cx="7467600" cy="4608513"/>
          </a:xfrm>
        </p:spPr>
        <p:txBody>
          <a:bodyPr rtlCol="0">
            <a:normAutofit lnSpcReduction="10000"/>
          </a:bodyPr>
          <a:lstStyle/>
          <a:p>
            <a:pPr indent="-274320" eaLnBrk="1" fontAlgn="auto" hangingPunct="1">
              <a:spcAft>
                <a:spcPts val="0"/>
              </a:spcAft>
              <a:defRPr/>
            </a:pPr>
            <a:r>
              <a:rPr lang="en-US" sz="2800" dirty="0"/>
              <a:t>Warm up every day!</a:t>
            </a:r>
          </a:p>
          <a:p>
            <a:pPr marL="640080" lvl="1" indent="-274320" eaLnBrk="1" fontAlgn="auto" hangingPunct="1">
              <a:spcAft>
                <a:spcPts val="0"/>
              </a:spcAft>
              <a:buFont typeface="Arial" panose="020B0604020202020204" pitchFamily="34" charset="0"/>
              <a:buChar char="•"/>
              <a:defRPr/>
            </a:pPr>
            <a:r>
              <a:rPr lang="en-US" sz="2600" dirty="0"/>
              <a:t>even 1 minute helps</a:t>
            </a:r>
          </a:p>
          <a:p>
            <a:pPr indent="-274320" eaLnBrk="1" fontAlgn="auto" hangingPunct="1">
              <a:spcAft>
                <a:spcPts val="0"/>
              </a:spcAft>
              <a:defRPr/>
            </a:pPr>
            <a:r>
              <a:rPr lang="en-US" sz="2800" dirty="0"/>
              <a:t>Breathe before &amp; throughout speaking</a:t>
            </a:r>
          </a:p>
          <a:p>
            <a:pPr indent="-274320" eaLnBrk="1" fontAlgn="auto" hangingPunct="1">
              <a:spcAft>
                <a:spcPts val="0"/>
              </a:spcAft>
              <a:defRPr/>
            </a:pPr>
            <a:r>
              <a:rPr lang="en-US" sz="2800" dirty="0"/>
              <a:t>Enunciate words </a:t>
            </a:r>
          </a:p>
          <a:p>
            <a:pPr indent="-274320" eaLnBrk="1" fontAlgn="auto" hangingPunct="1">
              <a:spcAft>
                <a:spcPts val="0"/>
              </a:spcAft>
              <a:defRPr/>
            </a:pPr>
            <a:r>
              <a:rPr lang="en-US" sz="2800" dirty="0"/>
              <a:t>Watch your pitch</a:t>
            </a:r>
          </a:p>
          <a:p>
            <a:pPr marL="640080" lvl="1" indent="-274320" eaLnBrk="1" fontAlgn="auto" hangingPunct="1">
              <a:spcAft>
                <a:spcPts val="0"/>
              </a:spcAft>
              <a:buFont typeface="Arial" panose="020B0604020202020204" pitchFamily="34" charset="0"/>
              <a:buChar char="•"/>
              <a:defRPr/>
            </a:pPr>
            <a:r>
              <a:rPr lang="en-US" sz="2600" dirty="0"/>
              <a:t>May need to lower </a:t>
            </a:r>
            <a:r>
              <a:rPr lang="en-US" sz="2600" i="1" dirty="0"/>
              <a:t>slightly</a:t>
            </a:r>
          </a:p>
          <a:p>
            <a:pPr indent="-274320" eaLnBrk="1" fontAlgn="auto" hangingPunct="1">
              <a:spcAft>
                <a:spcPts val="0"/>
              </a:spcAft>
              <a:defRPr/>
            </a:pPr>
            <a:r>
              <a:rPr lang="en-US" sz="2800" dirty="0"/>
              <a:t>Place voice for the space (talk to hand)</a:t>
            </a:r>
          </a:p>
          <a:p>
            <a:pPr indent="-274320" eaLnBrk="1" fontAlgn="auto" hangingPunct="1">
              <a:spcAft>
                <a:spcPts val="0"/>
              </a:spcAft>
              <a:defRPr/>
            </a:pPr>
            <a:r>
              <a:rPr lang="en-US" sz="2800" dirty="0"/>
              <a:t>Practice: Read aloud (Dr. Seuss!)</a:t>
            </a:r>
          </a:p>
          <a:p>
            <a:pPr marL="640080" lvl="1" indent="-274320" eaLnBrk="1" fontAlgn="auto" hangingPunct="1">
              <a:spcAft>
                <a:spcPts val="0"/>
              </a:spcAft>
              <a:buFont typeface="Arial" panose="020B0604020202020204" pitchFamily="34" charset="0"/>
              <a:buChar char="•"/>
              <a:defRPr/>
            </a:pPr>
            <a:r>
              <a:rPr lang="en-US" sz="2600" dirty="0"/>
              <a:t>vary volume, resonance, pronunciation, inflection &amp; speed</a:t>
            </a:r>
          </a:p>
        </p:txBody>
      </p:sp>
      <p:sp>
        <p:nvSpPr>
          <p:cNvPr id="4915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A16C4396-3484-4BD8-9E3A-32E495C1F441}" type="slidenum">
              <a:rPr lang="en-US" altLang="en-US" smtClean="0">
                <a:solidFill>
                  <a:srgbClr val="FEFEFE"/>
                </a:solidFill>
              </a:rPr>
              <a:pPr fontAlgn="base">
                <a:spcBef>
                  <a:spcPct val="0"/>
                </a:spcBef>
                <a:spcAft>
                  <a:spcPct val="0"/>
                </a:spcAft>
              </a:pPr>
              <a:t>20</a:t>
            </a:fld>
            <a:endParaRPr lang="en-US" altLang="en-US">
              <a:solidFill>
                <a:srgbClr val="FEFEFE"/>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4"/>
          <p:cNvSpPr>
            <a:spLocks noGrp="1"/>
          </p:cNvSpPr>
          <p:nvPr>
            <p:ph type="sldNum"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0B10CBD0-6FCE-49B9-BC06-AB90ED96DC30}" type="slidenum">
              <a:rPr lang="en-US" altLang="en-US" smtClean="0">
                <a:solidFill>
                  <a:srgbClr val="FEFEFE"/>
                </a:solidFill>
              </a:rPr>
              <a:pPr fontAlgn="base">
                <a:spcBef>
                  <a:spcPct val="0"/>
                </a:spcBef>
                <a:spcAft>
                  <a:spcPct val="0"/>
                </a:spcAft>
              </a:pPr>
              <a:t>21</a:t>
            </a:fld>
            <a:endParaRPr lang="en-US" altLang="en-US">
              <a:solidFill>
                <a:srgbClr val="FEFEFE"/>
              </a:solidFill>
            </a:endParaRPr>
          </a:p>
        </p:txBody>
      </p:sp>
      <p:sp>
        <p:nvSpPr>
          <p:cNvPr id="51203" name="Content Placeholder 2"/>
          <p:cNvSpPr>
            <a:spLocks noGrp="1"/>
          </p:cNvSpPr>
          <p:nvPr>
            <p:ph sz="quarter" idx="13"/>
          </p:nvPr>
        </p:nvSpPr>
        <p:spPr>
          <a:xfrm>
            <a:off x="1058863" y="1676400"/>
            <a:ext cx="7094537" cy="685800"/>
          </a:xfrm>
        </p:spPr>
        <p:txBody>
          <a:bodyPr/>
          <a:lstStyle/>
          <a:p>
            <a:pPr eaLnBrk="1" hangingPunct="1"/>
            <a:r>
              <a:rPr lang="en-US" altLang="en-US" sz="2800"/>
              <a:t>HYDRATION, HYDRATION, HYDRATION!</a:t>
            </a:r>
          </a:p>
        </p:txBody>
      </p:sp>
      <p:pic>
        <p:nvPicPr>
          <p:cNvPr id="7" name="Content Placeholder 6"/>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2027238" y="2430463"/>
            <a:ext cx="5089525" cy="3817937"/>
          </a:xfrm>
          <a:effectLst>
            <a:outerShdw blurRad="292100" dist="139700" dir="2700000" algn="tl" rotWithShape="0">
              <a:srgbClr val="333333">
                <a:alpha val="65000"/>
              </a:srgbClr>
            </a:outerShdw>
          </a:effectLst>
        </p:spPr>
      </p:pic>
      <p:sp>
        <p:nvSpPr>
          <p:cNvPr id="2" name="Title 1"/>
          <p:cNvSpPr>
            <a:spLocks noGrp="1"/>
          </p:cNvSpPr>
          <p:nvPr>
            <p:ph type="title"/>
          </p:nvPr>
        </p:nvSpPr>
        <p:spPr>
          <a:xfrm>
            <a:off x="1058863" y="762000"/>
            <a:ext cx="7026275" cy="762000"/>
          </a:xfrm>
        </p:spPr>
        <p:txBody>
          <a:bodyPr rtlCol="0">
            <a:normAutofit/>
          </a:bodyPr>
          <a:lstStyle/>
          <a:p>
            <a:pPr eaLnBrk="1" fontAlgn="auto" hangingPunct="1">
              <a:spcAft>
                <a:spcPts val="0"/>
              </a:spcAft>
              <a:defRPr/>
            </a:pPr>
            <a:r>
              <a:rPr lang="en-US" sz="3600" dirty="0">
                <a:solidFill>
                  <a:schemeClr val="accent1">
                    <a:lumMod val="75000"/>
                  </a:schemeClr>
                </a:solidFill>
              </a:rPr>
              <a:t>Vocal Health 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rgbClr val="C2F35F"/>
            </a:gs>
            <a:gs pos="62000">
              <a:srgbClr val="92BE3F"/>
            </a:gs>
            <a:gs pos="100000">
              <a:srgbClr val="80A33D"/>
            </a:gs>
          </a:gsLst>
          <a:lin ang="54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25525" y="762000"/>
            <a:ext cx="7024688" cy="762000"/>
          </a:xfrm>
        </p:spPr>
        <p:txBody>
          <a:bodyPr rtlCol="0">
            <a:normAutofit/>
          </a:bodyPr>
          <a:lstStyle/>
          <a:p>
            <a:pPr eaLnBrk="1" fontAlgn="auto" hangingPunct="1">
              <a:spcAft>
                <a:spcPts val="0"/>
              </a:spcAft>
              <a:defRPr/>
            </a:pPr>
            <a:r>
              <a:rPr lang="en-US" sz="3600" dirty="0">
                <a:solidFill>
                  <a:schemeClr val="accent1">
                    <a:lumMod val="75000"/>
                  </a:schemeClr>
                </a:solidFill>
              </a:rPr>
              <a:t>Vocal Health 2</a:t>
            </a:r>
          </a:p>
        </p:txBody>
      </p:sp>
      <p:sp>
        <p:nvSpPr>
          <p:cNvPr id="53251" name="Content Placeholder 2"/>
          <p:cNvSpPr>
            <a:spLocks noGrp="1"/>
          </p:cNvSpPr>
          <p:nvPr>
            <p:ph idx="1"/>
          </p:nvPr>
        </p:nvSpPr>
        <p:spPr>
          <a:xfrm>
            <a:off x="990600" y="1676400"/>
            <a:ext cx="7467600" cy="4648200"/>
          </a:xfrm>
        </p:spPr>
        <p:txBody>
          <a:bodyPr/>
          <a:lstStyle/>
          <a:p>
            <a:pPr eaLnBrk="1" hangingPunct="1">
              <a:spcAft>
                <a:spcPts val="600"/>
              </a:spcAft>
            </a:pPr>
            <a:r>
              <a:rPr lang="en-US" altLang="en-US" sz="2800"/>
              <a:t>Avoid alcohol, smoking, menthols</a:t>
            </a:r>
          </a:p>
          <a:p>
            <a:pPr eaLnBrk="1" hangingPunct="1">
              <a:spcAft>
                <a:spcPts val="600"/>
              </a:spcAft>
            </a:pPr>
            <a:r>
              <a:rPr lang="en-US" altLang="en-US" sz="2800"/>
              <a:t>Watch loudness &amp; pitch in noisy places</a:t>
            </a:r>
          </a:p>
          <a:p>
            <a:pPr eaLnBrk="1" hangingPunct="1">
              <a:spcAft>
                <a:spcPts val="600"/>
              </a:spcAft>
            </a:pPr>
            <a:r>
              <a:rPr lang="en-US" altLang="en-US" sz="2800"/>
              <a:t>Get voice breaks, more sleep</a:t>
            </a:r>
          </a:p>
          <a:p>
            <a:pPr eaLnBrk="1" hangingPunct="1">
              <a:spcAft>
                <a:spcPts val="600"/>
              </a:spcAft>
            </a:pPr>
            <a:r>
              <a:rPr lang="en-US" altLang="en-US" sz="2800"/>
              <a:t>Gentle cough, don’t clear</a:t>
            </a:r>
          </a:p>
          <a:p>
            <a:pPr eaLnBrk="1" hangingPunct="1">
              <a:spcAft>
                <a:spcPts val="600"/>
              </a:spcAft>
            </a:pPr>
            <a:r>
              <a:rPr lang="en-US" altLang="en-US" sz="2800"/>
              <a:t>Control reflux, allergies &amp; asthma</a:t>
            </a:r>
          </a:p>
          <a:p>
            <a:pPr eaLnBrk="1" hangingPunct="1">
              <a:spcAft>
                <a:spcPts val="600"/>
              </a:spcAft>
            </a:pPr>
            <a:r>
              <a:rPr lang="en-US" altLang="en-US" sz="2800"/>
              <a:t>Sweet &amp; fruity, licorice root, slippery elm</a:t>
            </a:r>
          </a:p>
          <a:p>
            <a:pPr eaLnBrk="1" hangingPunct="1">
              <a:spcAft>
                <a:spcPts val="600"/>
              </a:spcAft>
            </a:pPr>
            <a:r>
              <a:rPr lang="en-US" altLang="en-US" sz="2800"/>
              <a:t>Wash hands and face (protect health)</a:t>
            </a:r>
          </a:p>
          <a:p>
            <a:pPr eaLnBrk="1" hangingPunct="1"/>
            <a:endParaRPr lang="en-US" altLang="en-US"/>
          </a:p>
        </p:txBody>
      </p:sp>
      <p:sp>
        <p:nvSpPr>
          <p:cNvPr id="53252"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96B6DD3A-F74D-4A86-81B9-F9A5CDD2A083}" type="slidenum">
              <a:rPr lang="en-US" altLang="en-US" smtClean="0">
                <a:solidFill>
                  <a:srgbClr val="FEFEFE"/>
                </a:solidFill>
              </a:rPr>
              <a:pPr fontAlgn="base">
                <a:spcBef>
                  <a:spcPct val="0"/>
                </a:spcBef>
                <a:spcAft>
                  <a:spcPct val="0"/>
                </a:spcAft>
              </a:pPr>
              <a:t>22</a:t>
            </a:fld>
            <a:endParaRPr lang="en-US" altLang="en-US">
              <a:solidFill>
                <a:srgbClr val="FEFEFE"/>
              </a:solidFill>
            </a:endParaRPr>
          </a:p>
        </p:txBody>
      </p:sp>
    </p:spTree>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Number Placeholder 3"/>
          <p:cNvSpPr>
            <a:spLocks noGrp="1"/>
          </p:cNvSpPr>
          <p:nvPr>
            <p:ph type="sldNum"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B00EDFF9-8EA5-4A4B-85D2-5103EBC0E966}" type="slidenum">
              <a:rPr lang="en-US" altLang="en-US" smtClean="0">
                <a:solidFill>
                  <a:srgbClr val="FEFEFE"/>
                </a:solidFill>
              </a:rPr>
              <a:pPr fontAlgn="base">
                <a:spcBef>
                  <a:spcPct val="0"/>
                </a:spcBef>
                <a:spcAft>
                  <a:spcPct val="0"/>
                </a:spcAft>
              </a:pPr>
              <a:t>23</a:t>
            </a:fld>
            <a:endParaRPr lang="en-US" altLang="en-US">
              <a:solidFill>
                <a:srgbClr val="FEFEFE"/>
              </a:solidFill>
            </a:endParaRPr>
          </a:p>
        </p:txBody>
      </p:sp>
      <p:pic>
        <p:nvPicPr>
          <p:cNvPr id="5" name="Content Placeholder 4"/>
          <p:cNvPicPr>
            <a:picLocks noGrp="1" noChangeAspect="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1446213" y="2667000"/>
            <a:ext cx="6251575" cy="3657600"/>
          </a:xfrm>
          <a:effectLst>
            <a:outerShdw blurRad="292100" dist="139700" dir="2700000" algn="tl" rotWithShape="0">
              <a:srgbClr val="333333">
                <a:alpha val="65000"/>
              </a:srgbClr>
            </a:outerShdw>
          </a:effectLst>
        </p:spPr>
      </p:pic>
      <p:sp>
        <p:nvSpPr>
          <p:cNvPr id="55300" name="Content Placeholder 5"/>
          <p:cNvSpPr>
            <a:spLocks noGrp="1"/>
          </p:cNvSpPr>
          <p:nvPr>
            <p:ph sz="quarter" idx="14"/>
          </p:nvPr>
        </p:nvSpPr>
        <p:spPr>
          <a:xfrm>
            <a:off x="609600" y="1600200"/>
            <a:ext cx="7772400" cy="762000"/>
          </a:xfrm>
        </p:spPr>
        <p:txBody>
          <a:bodyPr/>
          <a:lstStyle/>
          <a:p>
            <a:pPr eaLnBrk="1" hangingPunct="1"/>
            <a:r>
              <a:rPr lang="en-US" altLang="en-US" sz="2800"/>
              <a:t>Learn to use space effectively to better convey your message</a:t>
            </a:r>
          </a:p>
        </p:txBody>
      </p:sp>
      <p:sp>
        <p:nvSpPr>
          <p:cNvPr id="2" name="Title 1"/>
          <p:cNvSpPr>
            <a:spLocks noGrp="1"/>
          </p:cNvSpPr>
          <p:nvPr>
            <p:ph type="title"/>
          </p:nvPr>
        </p:nvSpPr>
        <p:spPr>
          <a:xfrm>
            <a:off x="609600" y="762000"/>
            <a:ext cx="7772400" cy="838200"/>
          </a:xfrm>
        </p:spPr>
        <p:txBody>
          <a:bodyPr rtlCol="0">
            <a:noAutofit/>
          </a:bodyPr>
          <a:lstStyle/>
          <a:p>
            <a:pPr eaLnBrk="1" fontAlgn="auto" hangingPunct="1">
              <a:spcAft>
                <a:spcPts val="0"/>
              </a:spcAft>
              <a:defRPr/>
            </a:pPr>
            <a:r>
              <a:rPr lang="en-US" sz="3600" dirty="0">
                <a:solidFill>
                  <a:schemeClr val="accent1">
                    <a:lumMod val="75000"/>
                  </a:schemeClr>
                </a:solidFill>
              </a:rPr>
              <a:t>Using Space, Using Your Body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 name="Shape 456"/>
          <p:cNvSpPr txBox="1">
            <a:spLocks noGrp="1"/>
          </p:cNvSpPr>
          <p:nvPr>
            <p:ph type="title"/>
          </p:nvPr>
        </p:nvSpPr>
        <p:spPr>
          <a:xfrm>
            <a:off x="1042988" y="685800"/>
            <a:ext cx="7024687" cy="762000"/>
          </a:xfrm>
        </p:spPr>
        <p:txBody>
          <a:bodyPr lIns="91425" tIns="45700" rIns="91425" bIns="45700" rtlCol="0">
            <a:noAutofit/>
          </a:bodyPr>
          <a:lstStyle/>
          <a:p>
            <a:pPr eaLnBrk="1" fontAlgn="auto" hangingPunct="1">
              <a:spcBef>
                <a:spcPts val="0"/>
              </a:spcBef>
              <a:spcAft>
                <a:spcPts val="0"/>
              </a:spcAft>
              <a:buClr>
                <a:schemeClr val="accent1"/>
              </a:buClr>
              <a:buSzPct val="25000"/>
              <a:buFont typeface="Questrial"/>
              <a:buNone/>
              <a:defRPr/>
            </a:pPr>
            <a:r>
              <a:rPr lang="en-US" sz="3600" dirty="0">
                <a:solidFill>
                  <a:schemeClr val="accent1">
                    <a:lumMod val="75000"/>
                  </a:schemeClr>
                </a:solidFill>
                <a:ea typeface="Questrial"/>
                <a:cs typeface="Questrial"/>
                <a:sym typeface="Questrial"/>
              </a:rPr>
              <a:t>Where to Stand</a:t>
            </a:r>
          </a:p>
        </p:txBody>
      </p:sp>
      <p:sp>
        <p:nvSpPr>
          <p:cNvPr id="57347" name="Shape 45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buSzPct val="25000"/>
            </a:pPr>
            <a:fld id="{D5ED691D-3DE9-49AF-91F6-6B78EAF31F93}" type="slidenum">
              <a:rPr lang="en-US" altLang="en-US" smtClean="0">
                <a:solidFill>
                  <a:srgbClr val="FEFEFE"/>
                </a:solidFill>
                <a:latin typeface="Questrial"/>
                <a:ea typeface="Questrial"/>
                <a:cs typeface="Questrial"/>
                <a:sym typeface="Questrial"/>
              </a:rPr>
              <a:pPr fontAlgn="base">
                <a:spcBef>
                  <a:spcPct val="0"/>
                </a:spcBef>
                <a:spcAft>
                  <a:spcPct val="0"/>
                </a:spcAft>
                <a:buSzPct val="25000"/>
              </a:pPr>
              <a:t>24</a:t>
            </a:fld>
            <a:endParaRPr lang="en-US" altLang="en-US">
              <a:solidFill>
                <a:srgbClr val="FEFEFE"/>
              </a:solidFill>
              <a:latin typeface="Questrial"/>
              <a:ea typeface="Questrial"/>
              <a:cs typeface="Questrial"/>
              <a:sym typeface="Questrial"/>
            </a:endParaRPr>
          </a:p>
        </p:txBody>
      </p:sp>
      <p:sp>
        <p:nvSpPr>
          <p:cNvPr id="57348" name="Content Placeholder 1"/>
          <p:cNvSpPr>
            <a:spLocks noGrp="1"/>
          </p:cNvSpPr>
          <p:nvPr>
            <p:ph idx="1"/>
          </p:nvPr>
        </p:nvSpPr>
        <p:spPr>
          <a:xfrm>
            <a:off x="914400" y="1447800"/>
            <a:ext cx="7315200" cy="4953000"/>
          </a:xfrm>
        </p:spPr>
        <p:txBody>
          <a:bodyPr/>
          <a:lstStyle/>
          <a:p>
            <a:pPr eaLnBrk="1" hangingPunct="1"/>
            <a:r>
              <a:rPr lang="en-US" altLang="en-US" sz="2800"/>
              <a:t>What do you want the audience to see?</a:t>
            </a:r>
          </a:p>
          <a:p>
            <a:pPr eaLnBrk="1" hangingPunct="1"/>
            <a:r>
              <a:rPr lang="en-US" altLang="en-US" sz="2800"/>
              <a:t>Face the audience!</a:t>
            </a:r>
          </a:p>
          <a:p>
            <a:pPr eaLnBrk="1" hangingPunct="1"/>
            <a:r>
              <a:rPr lang="en-US" altLang="en-US" sz="2800"/>
              <a:t>Don’t block the view</a:t>
            </a:r>
          </a:p>
          <a:p>
            <a:pPr eaLnBrk="1" hangingPunct="1"/>
            <a:r>
              <a:rPr lang="en-US" altLang="en-US" sz="2800"/>
              <a:t>Theater in the round</a:t>
            </a:r>
          </a:p>
          <a:p>
            <a:pPr eaLnBrk="1" hangingPunct="1"/>
            <a:r>
              <a:rPr lang="en-US" altLang="en-US" sz="2800"/>
              <a:t>Pivot turn</a:t>
            </a:r>
          </a:p>
          <a:p>
            <a:pPr eaLnBrk="1" hangingPunct="1"/>
            <a:r>
              <a:rPr lang="en-US" altLang="en-US" sz="2800"/>
              <a:t>Use the landscape</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800" y="2438400"/>
            <a:ext cx="3146425" cy="351472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 name="Shape 464"/>
          <p:cNvSpPr txBox="1">
            <a:spLocks noGrp="1"/>
          </p:cNvSpPr>
          <p:nvPr>
            <p:ph type="title"/>
          </p:nvPr>
        </p:nvSpPr>
        <p:spPr>
          <a:xfrm>
            <a:off x="1052513" y="685800"/>
            <a:ext cx="7024687" cy="685800"/>
          </a:xfrm>
        </p:spPr>
        <p:txBody>
          <a:bodyPr lIns="91425" tIns="45700" rIns="91425" bIns="45700" rtlCol="0">
            <a:noAutofit/>
          </a:bodyPr>
          <a:lstStyle/>
          <a:p>
            <a:pPr eaLnBrk="1" fontAlgn="auto" hangingPunct="1">
              <a:spcBef>
                <a:spcPts val="0"/>
              </a:spcBef>
              <a:spcAft>
                <a:spcPts val="0"/>
              </a:spcAft>
              <a:buClr>
                <a:schemeClr val="accent1"/>
              </a:buClr>
              <a:buSzPct val="25000"/>
              <a:buFont typeface="Questrial"/>
              <a:buNone/>
              <a:defRPr/>
            </a:pPr>
            <a:r>
              <a:rPr lang="en-US" sz="3600" dirty="0">
                <a:solidFill>
                  <a:schemeClr val="accent1">
                    <a:lumMod val="75000"/>
                  </a:schemeClr>
                </a:solidFill>
                <a:ea typeface="Questrial"/>
                <a:cs typeface="Questrial"/>
                <a:sym typeface="Questrial"/>
              </a:rPr>
              <a:t>Taking Space</a:t>
            </a:r>
          </a:p>
        </p:txBody>
      </p:sp>
      <p:sp>
        <p:nvSpPr>
          <p:cNvPr id="59395" name="Shape 465"/>
          <p:cNvSpPr>
            <a:spLocks noGrp="1"/>
          </p:cNvSpPr>
          <p:nvPr>
            <p:ph type="body" idx="1"/>
          </p:nvPr>
        </p:nvSpPr>
        <p:spPr>
          <a:xfrm>
            <a:off x="1052513" y="1468438"/>
            <a:ext cx="7329487" cy="4214812"/>
          </a:xfrm>
        </p:spPr>
        <p:txBody>
          <a:bodyPr lIns="91425" tIns="45700" rIns="91425" bIns="45700"/>
          <a:lstStyle/>
          <a:p>
            <a:pPr eaLnBrk="1" hangingPunct="1"/>
            <a:r>
              <a:rPr lang="en-US" altLang="en-US" sz="2600"/>
              <a:t>Open body</a:t>
            </a:r>
          </a:p>
          <a:p>
            <a:pPr eaLnBrk="1" hangingPunct="1"/>
            <a:r>
              <a:rPr lang="en-US" altLang="en-US" sz="2600"/>
              <a:t>Neutral: mountain pose from yoga</a:t>
            </a:r>
          </a:p>
          <a:p>
            <a:pPr eaLnBrk="1" hangingPunct="1"/>
            <a:r>
              <a:rPr lang="en-US" altLang="en-US" sz="2600"/>
              <a:t>Square your body to project authority</a:t>
            </a:r>
          </a:p>
          <a:p>
            <a:pPr eaLnBrk="1" hangingPunct="1"/>
            <a:r>
              <a:rPr lang="en-US" altLang="en-US" sz="2600"/>
              <a:t>Give them the gesture, instead of</a:t>
            </a:r>
            <a:br>
              <a:rPr lang="en-US" altLang="en-US" sz="2600"/>
            </a:br>
            <a:r>
              <a:rPr lang="en-US" altLang="en-US" sz="2600"/>
              <a:t>the finger!</a:t>
            </a:r>
          </a:p>
        </p:txBody>
      </p:sp>
      <p:sp>
        <p:nvSpPr>
          <p:cNvPr id="59396" name="Shape 46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buSzPct val="25000"/>
            </a:pPr>
            <a:fld id="{D399C88C-93AB-48A8-9CC6-CF38983E53C3}" type="slidenum">
              <a:rPr lang="en-US" altLang="en-US" smtClean="0">
                <a:solidFill>
                  <a:srgbClr val="FEFEFE"/>
                </a:solidFill>
                <a:latin typeface="Questrial"/>
                <a:ea typeface="Questrial"/>
                <a:cs typeface="Questrial"/>
                <a:sym typeface="Questrial"/>
              </a:rPr>
              <a:pPr fontAlgn="base">
                <a:spcBef>
                  <a:spcPct val="0"/>
                </a:spcBef>
                <a:spcAft>
                  <a:spcPct val="0"/>
                </a:spcAft>
                <a:buSzPct val="25000"/>
              </a:pPr>
              <a:t>25</a:t>
            </a:fld>
            <a:endParaRPr lang="en-US" altLang="en-US">
              <a:solidFill>
                <a:srgbClr val="FEFEFE"/>
              </a:solidFill>
              <a:latin typeface="Questrial"/>
              <a:ea typeface="Questrial"/>
              <a:cs typeface="Questrial"/>
              <a:sym typeface="Questrial"/>
            </a:endParaRPr>
          </a:p>
        </p:txBody>
      </p:sp>
      <p:pic>
        <p:nvPicPr>
          <p:cNvPr id="467" name="Shape 467" descr="S Lewis Board Field Trip Tesla May 11 2012 (2).JPG"/>
          <p:cNvPicPr preferRelativeResize="0"/>
          <p:nvPr/>
        </p:nvPicPr>
        <p:blipFill rotWithShape="1">
          <a:blip r:embed="rId3">
            <a:alphaModFix/>
            <a:extLst/>
          </a:blip>
          <a:srcRect l="9037" t="17727" r="5065" b="3769"/>
          <a:stretch/>
        </p:blipFill>
        <p:spPr>
          <a:xfrm>
            <a:off x="3810000" y="3505200"/>
            <a:ext cx="4533900" cy="28956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Number Placeholder 6"/>
          <p:cNvSpPr>
            <a:spLocks noGrp="1"/>
          </p:cNvSpPr>
          <p:nvPr>
            <p:ph type="sldNum"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1944940F-71FA-4499-A590-C3EDEBB3170E}" type="slidenum">
              <a:rPr lang="en-US" altLang="en-US" smtClean="0">
                <a:solidFill>
                  <a:srgbClr val="FEFEFE"/>
                </a:solidFill>
              </a:rPr>
              <a:pPr fontAlgn="base">
                <a:spcBef>
                  <a:spcPct val="0"/>
                </a:spcBef>
                <a:spcAft>
                  <a:spcPct val="0"/>
                </a:spcAft>
              </a:pPr>
              <a:t>26</a:t>
            </a:fld>
            <a:endParaRPr lang="en-US" altLang="en-US">
              <a:solidFill>
                <a:srgbClr val="FEFEFE"/>
              </a:solidFill>
            </a:endParaRPr>
          </a:p>
        </p:txBody>
      </p:sp>
      <p:sp>
        <p:nvSpPr>
          <p:cNvPr id="8" name="Content Placeholder 7"/>
          <p:cNvSpPr>
            <a:spLocks noGrp="1"/>
          </p:cNvSpPr>
          <p:nvPr>
            <p:ph sz="quarter" idx="13"/>
          </p:nvPr>
        </p:nvSpPr>
        <p:spPr>
          <a:xfrm>
            <a:off x="533400" y="1524000"/>
            <a:ext cx="3962400" cy="4876800"/>
          </a:xfrm>
        </p:spPr>
        <p:txBody>
          <a:bodyPr rtlCol="0">
            <a:normAutofit/>
          </a:bodyPr>
          <a:lstStyle/>
          <a:p>
            <a:pPr indent="-274320" eaLnBrk="1" fontAlgn="auto" hangingPunct="1">
              <a:spcAft>
                <a:spcPts val="0"/>
              </a:spcAft>
              <a:defRPr/>
            </a:pPr>
            <a:r>
              <a:rPr lang="en-US" dirty="0"/>
              <a:t>Where you look</a:t>
            </a:r>
          </a:p>
          <a:p>
            <a:pPr indent="-274320" eaLnBrk="1" fontAlgn="auto" hangingPunct="1">
              <a:spcAft>
                <a:spcPts val="0"/>
              </a:spcAft>
              <a:defRPr/>
            </a:pPr>
            <a:r>
              <a:rPr lang="en-US" dirty="0"/>
              <a:t>Look with whole body</a:t>
            </a:r>
          </a:p>
          <a:p>
            <a:pPr marL="68580" indent="0" eaLnBrk="1" fontAlgn="auto" hangingPunct="1">
              <a:spcAft>
                <a:spcPts val="0"/>
              </a:spcAft>
              <a:buFont typeface="Wingdings 2" panose="05020102010507070707" pitchFamily="18" charset="2"/>
              <a:buNone/>
              <a:defRPr/>
            </a:pPr>
            <a:endParaRPr lang="en-US" dirty="0"/>
          </a:p>
        </p:txBody>
      </p:sp>
      <p:sp>
        <p:nvSpPr>
          <p:cNvPr id="61444" name="Content Placeholder 8"/>
          <p:cNvSpPr>
            <a:spLocks noGrp="1"/>
          </p:cNvSpPr>
          <p:nvPr>
            <p:ph sz="quarter" idx="14"/>
          </p:nvPr>
        </p:nvSpPr>
        <p:spPr>
          <a:xfrm>
            <a:off x="4697413" y="1524000"/>
            <a:ext cx="3836987" cy="4876800"/>
          </a:xfrm>
        </p:spPr>
        <p:txBody>
          <a:bodyPr/>
          <a:lstStyle/>
          <a:p>
            <a:pPr eaLnBrk="1" hangingPunct="1"/>
            <a:r>
              <a:rPr lang="en-US" altLang="en-US"/>
              <a:t>Don’t upstage</a:t>
            </a:r>
          </a:p>
          <a:p>
            <a:pPr eaLnBrk="1" hangingPunct="1"/>
            <a:r>
              <a:rPr lang="en-US" altLang="en-US"/>
              <a:t>Relaxed position</a:t>
            </a:r>
          </a:p>
        </p:txBody>
      </p:sp>
      <p:sp>
        <p:nvSpPr>
          <p:cNvPr id="2" name="Title 1"/>
          <p:cNvSpPr>
            <a:spLocks noGrp="1"/>
          </p:cNvSpPr>
          <p:nvPr>
            <p:ph type="title"/>
          </p:nvPr>
        </p:nvSpPr>
        <p:spPr>
          <a:xfrm>
            <a:off x="685800" y="762000"/>
            <a:ext cx="7399338" cy="762000"/>
          </a:xfrm>
        </p:spPr>
        <p:txBody>
          <a:bodyPr rtlCol="0">
            <a:normAutofit/>
          </a:bodyPr>
          <a:lstStyle/>
          <a:p>
            <a:pPr eaLnBrk="1" fontAlgn="auto" hangingPunct="1">
              <a:spcAft>
                <a:spcPts val="0"/>
              </a:spcAft>
              <a:defRPr/>
            </a:pPr>
            <a:r>
              <a:rPr lang="en-US" sz="3600" dirty="0">
                <a:solidFill>
                  <a:schemeClr val="accent1">
                    <a:lumMod val="75000"/>
                  </a:schemeClr>
                </a:solidFill>
              </a:rPr>
              <a:t>Giving Space</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2505075"/>
            <a:ext cx="2641600" cy="3743325"/>
          </a:xfrm>
          <a:prstGeom prst="rect">
            <a:avLst/>
          </a:prstGeom>
          <a:ln>
            <a:noFill/>
          </a:ln>
          <a:effectLst>
            <a:outerShdw blurRad="292100" dist="139700" dir="2700000" algn="tl" rotWithShape="0">
              <a:srgbClr val="333333">
                <a:alpha val="65000"/>
              </a:srgbClr>
            </a:outerShdw>
          </a:effectLst>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1400" y="3048000"/>
            <a:ext cx="4924425" cy="269557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2988" y="762000"/>
            <a:ext cx="7024687" cy="685800"/>
          </a:xfrm>
        </p:spPr>
        <p:txBody>
          <a:bodyPr rtlCol="0">
            <a:normAutofit/>
          </a:bodyPr>
          <a:lstStyle/>
          <a:p>
            <a:pPr eaLnBrk="1" fontAlgn="auto" hangingPunct="1">
              <a:spcAft>
                <a:spcPts val="0"/>
              </a:spcAft>
              <a:defRPr/>
            </a:pPr>
            <a:r>
              <a:rPr lang="en-US" sz="3600" dirty="0">
                <a:solidFill>
                  <a:schemeClr val="accent1">
                    <a:lumMod val="75000"/>
                  </a:schemeClr>
                </a:solidFill>
              </a:rPr>
              <a:t>Shifting Space</a:t>
            </a:r>
          </a:p>
        </p:txBody>
      </p:sp>
      <p:sp>
        <p:nvSpPr>
          <p:cNvPr id="63491" name="Content Placeholder 2"/>
          <p:cNvSpPr>
            <a:spLocks noGrp="1"/>
          </p:cNvSpPr>
          <p:nvPr>
            <p:ph idx="1"/>
          </p:nvPr>
        </p:nvSpPr>
        <p:spPr>
          <a:xfrm>
            <a:off x="1042988" y="1676400"/>
            <a:ext cx="7339012" cy="4343400"/>
          </a:xfrm>
        </p:spPr>
        <p:txBody>
          <a:bodyPr/>
          <a:lstStyle/>
          <a:p>
            <a:pPr eaLnBrk="1" hangingPunct="1"/>
            <a:r>
              <a:rPr lang="en-US" altLang="en-US" sz="2800"/>
              <a:t>Move, stop, backtrack</a:t>
            </a:r>
          </a:p>
          <a:p>
            <a:pPr eaLnBrk="1" hangingPunct="1"/>
            <a:r>
              <a:rPr lang="en-US" altLang="en-US" sz="2800"/>
              <a:t>Switch between giving &amp; taking space</a:t>
            </a:r>
          </a:p>
          <a:p>
            <a:pPr lvl="1" eaLnBrk="1" hangingPunct="1">
              <a:buFont typeface="Arial" panose="020B0604020202020204" pitchFamily="34" charset="0"/>
              <a:buChar char="•"/>
            </a:pPr>
            <a:r>
              <a:rPr lang="en-US" altLang="en-US" sz="2600"/>
              <a:t>in groups, answering questions</a:t>
            </a:r>
          </a:p>
          <a:p>
            <a:pPr eaLnBrk="1" hangingPunct="1"/>
            <a:r>
              <a:rPr lang="en-US" altLang="en-US" sz="2800"/>
              <a:t>Cheat out or step away</a:t>
            </a:r>
          </a:p>
          <a:p>
            <a:pPr lvl="1" eaLnBrk="1" hangingPunct="1">
              <a:buFont typeface="Arial" panose="020B0604020202020204" pitchFamily="34" charset="0"/>
              <a:buChar char="•"/>
            </a:pPr>
            <a:r>
              <a:rPr lang="en-US" altLang="en-US" sz="2600"/>
              <a:t>avoids private conversations</a:t>
            </a:r>
          </a:p>
          <a:p>
            <a:pPr eaLnBrk="1" hangingPunct="1"/>
            <a:r>
              <a:rPr lang="en-US" altLang="en-US" sz="2800"/>
              <a:t>Squat to look at small or low things</a:t>
            </a:r>
          </a:p>
        </p:txBody>
      </p:sp>
      <p:sp>
        <p:nvSpPr>
          <p:cNvPr id="6349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862B4693-01E7-46FA-85B7-4B18D6CAFA46}" type="slidenum">
              <a:rPr lang="en-US" altLang="en-US" smtClean="0">
                <a:solidFill>
                  <a:srgbClr val="FEFEFE"/>
                </a:solidFill>
              </a:rPr>
              <a:pPr fontAlgn="base">
                <a:spcBef>
                  <a:spcPct val="0"/>
                </a:spcBef>
                <a:spcAft>
                  <a:spcPct val="0"/>
                </a:spcAft>
              </a:pPr>
              <a:t>27</a:t>
            </a:fld>
            <a:endParaRPr lang="en-US" altLang="en-US">
              <a:solidFill>
                <a:srgbClr val="FEFEFE"/>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2988" y="685800"/>
            <a:ext cx="7024687" cy="685800"/>
          </a:xfrm>
        </p:spPr>
        <p:txBody>
          <a:bodyPr rtlCol="0">
            <a:normAutofit fontScale="90000"/>
          </a:bodyPr>
          <a:lstStyle/>
          <a:p>
            <a:pPr eaLnBrk="1" fontAlgn="auto" hangingPunct="1">
              <a:spcAft>
                <a:spcPts val="0"/>
              </a:spcAft>
              <a:defRPr/>
            </a:pPr>
            <a:r>
              <a:rPr lang="en-US" dirty="0">
                <a:solidFill>
                  <a:schemeClr val="accent1">
                    <a:lumMod val="75000"/>
                  </a:schemeClr>
                </a:solidFill>
              </a:rPr>
              <a:t>Working with your Brain</a:t>
            </a:r>
          </a:p>
        </p:txBody>
      </p:sp>
      <p:sp>
        <p:nvSpPr>
          <p:cNvPr id="3" name="Content Placeholder 2"/>
          <p:cNvSpPr>
            <a:spLocks noGrp="1"/>
          </p:cNvSpPr>
          <p:nvPr>
            <p:ph idx="1"/>
          </p:nvPr>
        </p:nvSpPr>
        <p:spPr>
          <a:xfrm>
            <a:off x="1042988" y="1524000"/>
            <a:ext cx="6729412" cy="4308475"/>
          </a:xfrm>
        </p:spPr>
        <p:txBody>
          <a:bodyPr rtlCol="0">
            <a:normAutofit/>
          </a:bodyPr>
          <a:lstStyle/>
          <a:p>
            <a:pPr indent="-274320" eaLnBrk="1" fontAlgn="auto" hangingPunct="1">
              <a:spcBef>
                <a:spcPts val="600"/>
              </a:spcBef>
              <a:spcAft>
                <a:spcPts val="600"/>
              </a:spcAft>
              <a:defRPr/>
            </a:pPr>
            <a:r>
              <a:rPr lang="en-US" sz="2800" dirty="0"/>
              <a:t>Say “yes, and,”  instead of “no, but”</a:t>
            </a:r>
          </a:p>
          <a:p>
            <a:pPr indent="-274320" eaLnBrk="1" fontAlgn="auto" hangingPunct="1">
              <a:spcBef>
                <a:spcPts val="600"/>
              </a:spcBef>
              <a:spcAft>
                <a:spcPts val="600"/>
              </a:spcAft>
              <a:defRPr/>
            </a:pPr>
            <a:r>
              <a:rPr lang="en-US" sz="2800" dirty="0"/>
              <a:t>Let’s play games!</a:t>
            </a:r>
          </a:p>
          <a:p>
            <a:pPr marL="640080" lvl="1" indent="-274320" eaLnBrk="1" fontAlgn="auto" hangingPunct="1">
              <a:spcAft>
                <a:spcPts val="0"/>
              </a:spcAft>
              <a:buFont typeface="Arial" panose="020B0604020202020204" pitchFamily="34" charset="0"/>
              <a:buChar char="•"/>
              <a:defRPr/>
            </a:pPr>
            <a:r>
              <a:rPr lang="en-US" sz="2600" i="1" dirty="0"/>
              <a:t>Yes, And</a:t>
            </a:r>
            <a:endParaRPr lang="en-US" sz="2600" dirty="0"/>
          </a:p>
          <a:p>
            <a:pPr marL="640080" lvl="1" indent="-274320" eaLnBrk="1" fontAlgn="auto" hangingPunct="1">
              <a:spcAft>
                <a:spcPts val="0"/>
              </a:spcAft>
              <a:buFont typeface="Arial" panose="020B0604020202020204" pitchFamily="34" charset="0"/>
              <a:buChar char="•"/>
              <a:defRPr/>
            </a:pPr>
            <a:r>
              <a:rPr lang="en-US" sz="2600" i="1" dirty="0"/>
              <a:t>Two Sticks</a:t>
            </a:r>
          </a:p>
          <a:p>
            <a:pPr marL="640080" lvl="1" indent="-274320" eaLnBrk="1" fontAlgn="auto" hangingPunct="1">
              <a:spcAft>
                <a:spcPts val="0"/>
              </a:spcAft>
              <a:buFont typeface="Arial" panose="020B0604020202020204" pitchFamily="34" charset="0"/>
              <a:buChar char="•"/>
              <a:defRPr/>
            </a:pPr>
            <a:r>
              <a:rPr lang="en-US" sz="2600" i="1"/>
              <a:t>Hot Spot</a:t>
            </a:r>
            <a:endParaRPr lang="en-US" sz="2600" dirty="0"/>
          </a:p>
          <a:p>
            <a:pPr marL="68580" indent="0" eaLnBrk="1" fontAlgn="auto" hangingPunct="1">
              <a:spcAft>
                <a:spcPts val="0"/>
              </a:spcAft>
              <a:buFont typeface="Wingdings 2" panose="05020102010507070707" pitchFamily="18" charset="2"/>
              <a:buNone/>
              <a:defRPr/>
            </a:pPr>
            <a:endParaRPr lang="en-US" dirty="0"/>
          </a:p>
        </p:txBody>
      </p:sp>
      <p:sp>
        <p:nvSpPr>
          <p:cNvPr id="6554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06A723B3-9AE2-41F6-98EE-9501D0D39866}" type="slidenum">
              <a:rPr lang="en-US" altLang="en-US" smtClean="0">
                <a:solidFill>
                  <a:srgbClr val="FEFEFE"/>
                </a:solidFill>
              </a:rPr>
              <a:pPr fontAlgn="base">
                <a:spcBef>
                  <a:spcPct val="0"/>
                </a:spcBef>
                <a:spcAft>
                  <a:spcPct val="0"/>
                </a:spcAft>
              </a:pPr>
              <a:t>28</a:t>
            </a:fld>
            <a:endParaRPr lang="en-US" altLang="en-US">
              <a:solidFill>
                <a:srgbClr val="FEFEFE"/>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3513" y="2300288"/>
            <a:ext cx="2825750" cy="3684587"/>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2988" y="1027113"/>
            <a:ext cx="7024687" cy="649287"/>
          </a:xfrm>
        </p:spPr>
        <p:txBody>
          <a:bodyPr rtlCol="0">
            <a:normAutofit fontScale="90000"/>
          </a:bodyPr>
          <a:lstStyle/>
          <a:p>
            <a:pPr eaLnBrk="1" fontAlgn="auto" hangingPunct="1">
              <a:spcAft>
                <a:spcPts val="0"/>
              </a:spcAft>
              <a:defRPr/>
            </a:pPr>
            <a:r>
              <a:rPr lang="en-US" dirty="0">
                <a:solidFill>
                  <a:schemeClr val="accent1">
                    <a:lumMod val="75000"/>
                  </a:schemeClr>
                </a:solidFill>
              </a:rPr>
              <a:t>Putting it Together</a:t>
            </a:r>
          </a:p>
        </p:txBody>
      </p:sp>
      <p:sp>
        <p:nvSpPr>
          <p:cNvPr id="67587" name="Content Placeholder 2"/>
          <p:cNvSpPr>
            <a:spLocks noGrp="1"/>
          </p:cNvSpPr>
          <p:nvPr>
            <p:ph idx="1"/>
          </p:nvPr>
        </p:nvSpPr>
        <p:spPr>
          <a:xfrm>
            <a:off x="1042988" y="1828800"/>
            <a:ext cx="6958012" cy="4343400"/>
          </a:xfrm>
        </p:spPr>
        <p:txBody>
          <a:bodyPr/>
          <a:lstStyle/>
          <a:p>
            <a:pPr eaLnBrk="1" hangingPunct="1">
              <a:spcAft>
                <a:spcPts val="600"/>
              </a:spcAft>
            </a:pPr>
            <a:r>
              <a:rPr lang="en-US" altLang="en-US" sz="2800" dirty="0"/>
              <a:t>Warm up body, voice, brain daily</a:t>
            </a:r>
          </a:p>
          <a:p>
            <a:pPr eaLnBrk="1" hangingPunct="1">
              <a:spcAft>
                <a:spcPts val="600"/>
              </a:spcAft>
            </a:pPr>
            <a:r>
              <a:rPr lang="en-US" altLang="en-US" sz="2800" dirty="0"/>
              <a:t>Practice in small moments</a:t>
            </a:r>
          </a:p>
          <a:p>
            <a:pPr eaLnBrk="1" hangingPunct="1">
              <a:spcAft>
                <a:spcPts val="600"/>
              </a:spcAft>
            </a:pPr>
            <a:r>
              <a:rPr lang="en-US" altLang="en-US" sz="2800" dirty="0"/>
              <a:t>Record yourself and/or use a mirror </a:t>
            </a:r>
          </a:p>
          <a:p>
            <a:pPr eaLnBrk="1" hangingPunct="1">
              <a:spcAft>
                <a:spcPts val="600"/>
              </a:spcAft>
            </a:pPr>
            <a:r>
              <a:rPr lang="en-US" altLang="en-US" sz="2800" dirty="0"/>
              <a:t>Professional development &amp; improvement</a:t>
            </a:r>
          </a:p>
          <a:p>
            <a:pPr eaLnBrk="1" hangingPunct="1"/>
            <a:endParaRPr lang="en-US" altLang="en-US" dirty="0"/>
          </a:p>
        </p:txBody>
      </p:sp>
      <p:sp>
        <p:nvSpPr>
          <p:cNvPr id="6758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327687B0-1940-4283-B2ED-2A6AEB083465}" type="slidenum">
              <a:rPr lang="en-US" altLang="en-US" smtClean="0">
                <a:solidFill>
                  <a:srgbClr val="FEFEFE"/>
                </a:solidFill>
              </a:rPr>
              <a:pPr fontAlgn="base">
                <a:spcBef>
                  <a:spcPct val="0"/>
                </a:spcBef>
                <a:spcAft>
                  <a:spcPct val="0"/>
                </a:spcAft>
              </a:pPr>
              <a:t>29</a:t>
            </a:fld>
            <a:endParaRPr lang="en-US" altLang="en-US">
              <a:solidFill>
                <a:srgbClr val="FEFEFE"/>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3288" y="762000"/>
            <a:ext cx="7337425" cy="1295400"/>
          </a:xfrm>
        </p:spPr>
        <p:txBody>
          <a:bodyPr rtlCol="0">
            <a:normAutofit/>
          </a:bodyPr>
          <a:lstStyle/>
          <a:p>
            <a:pPr eaLnBrk="1" fontAlgn="auto" hangingPunct="1">
              <a:spcAft>
                <a:spcPts val="0"/>
              </a:spcAft>
              <a:defRPr/>
            </a:pPr>
            <a:r>
              <a:rPr lang="en-US" sz="3600" dirty="0">
                <a:solidFill>
                  <a:schemeClr val="accent1">
                    <a:lumMod val="75000"/>
                  </a:schemeClr>
                </a:solidFill>
              </a:rPr>
              <a:t>Like Artists, We Use Our “Instruments” Too</a:t>
            </a:r>
          </a:p>
        </p:txBody>
      </p:sp>
      <p:sp>
        <p:nvSpPr>
          <p:cNvPr id="3" name="Content Placeholder 2"/>
          <p:cNvSpPr>
            <a:spLocks noGrp="1"/>
          </p:cNvSpPr>
          <p:nvPr>
            <p:ph idx="1"/>
          </p:nvPr>
        </p:nvSpPr>
        <p:spPr>
          <a:xfrm>
            <a:off x="903288" y="2286000"/>
            <a:ext cx="7185025" cy="3657600"/>
          </a:xfrm>
        </p:spPr>
        <p:txBody>
          <a:bodyPr rtlCol="0">
            <a:normAutofit/>
          </a:bodyPr>
          <a:lstStyle/>
          <a:p>
            <a:pPr indent="-274320" eaLnBrk="1" fontAlgn="auto" hangingPunct="1">
              <a:spcAft>
                <a:spcPts val="0"/>
              </a:spcAft>
              <a:defRPr/>
            </a:pPr>
            <a:r>
              <a:rPr lang="en-US" sz="2800" dirty="0"/>
              <a:t>Daily, if you’re on the front line, or training those who are</a:t>
            </a:r>
          </a:p>
          <a:p>
            <a:pPr marL="68580" indent="0" eaLnBrk="1" fontAlgn="auto" hangingPunct="1">
              <a:spcAft>
                <a:spcPts val="0"/>
              </a:spcAft>
              <a:buFont typeface="Wingdings 2" panose="05020102010507070707" pitchFamily="18" charset="2"/>
              <a:buNone/>
              <a:defRPr/>
            </a:pPr>
            <a:endParaRPr lang="en-US" sz="2800" dirty="0"/>
          </a:p>
          <a:p>
            <a:pPr indent="-274320" eaLnBrk="1" fontAlgn="auto" hangingPunct="1">
              <a:lnSpc>
                <a:spcPct val="110000"/>
              </a:lnSpc>
              <a:spcAft>
                <a:spcPts val="600"/>
              </a:spcAft>
              <a:defRPr/>
            </a:pPr>
            <a:r>
              <a:rPr lang="en-US" sz="2800" dirty="0">
                <a:solidFill>
                  <a:schemeClr val="tx1"/>
                </a:solidFill>
              </a:rPr>
              <a:t>Periodically or daily, for presenting to teams, managers, agencies, foundations, stakeholders, boards &amp; media</a:t>
            </a:r>
            <a:endParaRPr lang="en-US" dirty="0"/>
          </a:p>
        </p:txBody>
      </p:sp>
      <p:sp>
        <p:nvSpPr>
          <p:cNvPr id="1434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4B9F6C73-79DF-48A0-BB88-5EC4E1925B21}" type="slidenum">
              <a:rPr lang="en-US" altLang="en-US" smtClean="0">
                <a:solidFill>
                  <a:srgbClr val="FEFEFE"/>
                </a:solidFill>
              </a:rPr>
              <a:pPr fontAlgn="base">
                <a:spcBef>
                  <a:spcPct val="0"/>
                </a:spcBef>
                <a:spcAft>
                  <a:spcPct val="0"/>
                </a:spcAft>
              </a:pPr>
              <a:t>3</a:t>
            </a:fld>
            <a:endParaRPr lang="en-US" altLang="en-US">
              <a:solidFill>
                <a:srgbClr val="FEFEFE"/>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4"/>
          </p:nvPr>
        </p:nvSpPr>
        <p:spPr>
          <a:xfrm>
            <a:off x="5105400" y="2313431"/>
            <a:ext cx="3419856" cy="3493008"/>
          </a:xfrm>
        </p:spPr>
        <p:txBody>
          <a:bodyPr/>
          <a:lstStyle/>
          <a:p>
            <a:r>
              <a:rPr lang="en-US" dirty="0"/>
              <a:t>See handouts! </a:t>
            </a:r>
          </a:p>
          <a:p>
            <a:r>
              <a:rPr lang="en-US" dirty="0"/>
              <a:t>Check out voice teachers</a:t>
            </a:r>
          </a:p>
          <a:p>
            <a:r>
              <a:rPr lang="en-US" dirty="0"/>
              <a:t>Listen to voices you like</a:t>
            </a:r>
          </a:p>
        </p:txBody>
      </p:sp>
      <p:sp>
        <p:nvSpPr>
          <p:cNvPr id="2" name="Title 1"/>
          <p:cNvSpPr>
            <a:spLocks noGrp="1"/>
          </p:cNvSpPr>
          <p:nvPr>
            <p:ph type="title"/>
          </p:nvPr>
        </p:nvSpPr>
        <p:spPr/>
        <p:txBody>
          <a:bodyPr rtlCol="0">
            <a:normAutofit/>
          </a:bodyPr>
          <a:lstStyle/>
          <a:p>
            <a:pPr eaLnBrk="1" fontAlgn="auto" hangingPunct="1">
              <a:spcAft>
                <a:spcPts val="0"/>
              </a:spcAft>
              <a:defRPr/>
            </a:pPr>
            <a:r>
              <a:rPr lang="en-US" dirty="0">
                <a:solidFill>
                  <a:schemeClr val="accent1">
                    <a:lumMod val="75000"/>
                  </a:schemeClr>
                </a:solidFill>
              </a:rPr>
              <a:t>Resources</a:t>
            </a:r>
          </a:p>
        </p:txBody>
      </p:sp>
      <p:sp>
        <p:nvSpPr>
          <p:cNvPr id="69636" name="Slide Number Placeholder 3"/>
          <p:cNvSpPr>
            <a:spLocks noGrp="1"/>
          </p:cNvSpPr>
          <p:nvPr>
            <p:ph type="sldNum"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B0CFBA65-F1EC-4FAB-9D48-DD40BB7D95E5}" type="slidenum">
              <a:rPr lang="en-US" altLang="en-US" smtClean="0">
                <a:solidFill>
                  <a:srgbClr val="FEFEFE"/>
                </a:solidFill>
              </a:rPr>
              <a:pPr fontAlgn="base">
                <a:spcBef>
                  <a:spcPct val="0"/>
                </a:spcBef>
                <a:spcAft>
                  <a:spcPct val="0"/>
                </a:spcAft>
              </a:pPr>
              <a:t>30</a:t>
            </a:fld>
            <a:endParaRPr lang="en-US" altLang="en-US">
              <a:solidFill>
                <a:srgbClr val="FEFEFE"/>
              </a:solidFill>
            </a:endParaRPr>
          </a:p>
        </p:txBody>
      </p:sp>
      <p:sp>
        <p:nvSpPr>
          <p:cNvPr id="7" name="Content Placeholder 6"/>
          <p:cNvSpPr>
            <a:spLocks noGrp="1"/>
          </p:cNvSpPr>
          <p:nvPr>
            <p:ph sz="quarter" idx="13"/>
          </p:nvPr>
        </p:nvSpPr>
        <p:spPr>
          <a:xfrm>
            <a:off x="1042416" y="2313432"/>
            <a:ext cx="4062984" cy="3493008"/>
          </a:xfrm>
        </p:spPr>
        <p:txBody>
          <a:bodyPr/>
          <a:lstStyle/>
          <a:p>
            <a:r>
              <a:rPr lang="en-US" dirty="0"/>
              <a:t>Borok Consulting &amp; Training</a:t>
            </a:r>
            <a:endParaRPr lang="en-US" sz="1600" dirty="0"/>
          </a:p>
          <a:p>
            <a:r>
              <a:rPr lang="en-US" sz="2000" dirty="0"/>
              <a:t>Borokconsulting@gmail.com</a:t>
            </a:r>
          </a:p>
          <a:p>
            <a:r>
              <a:rPr lang="en-US" dirty="0"/>
              <a:t>CA State Railroad Museum</a:t>
            </a:r>
          </a:p>
          <a:p>
            <a:r>
              <a:rPr lang="en-US" sz="2000" dirty="0"/>
              <a:t>Lisa.borok@parks.ca.gov</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D8466A2C-73AF-4CFC-BB5A-CE1F83F58C6A}" type="slidenum">
              <a:rPr lang="en-US" altLang="en-US" smtClean="0">
                <a:solidFill>
                  <a:srgbClr val="FEFEFE"/>
                </a:solidFill>
              </a:rPr>
              <a:pPr fontAlgn="base">
                <a:spcBef>
                  <a:spcPct val="0"/>
                </a:spcBef>
                <a:spcAft>
                  <a:spcPct val="0"/>
                </a:spcAft>
              </a:pPr>
              <a:t>31</a:t>
            </a:fld>
            <a:endParaRPr lang="en-US" altLang="en-US">
              <a:solidFill>
                <a:srgbClr val="FEFEFE"/>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100" y="914400"/>
            <a:ext cx="7543800" cy="50292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0"/>
            <a:ext cx="7924800" cy="762000"/>
          </a:xfrm>
        </p:spPr>
        <p:txBody>
          <a:bodyPr rtlCol="0">
            <a:noAutofit/>
          </a:bodyPr>
          <a:lstStyle/>
          <a:p>
            <a:pPr eaLnBrk="1" fontAlgn="auto" hangingPunct="1">
              <a:spcAft>
                <a:spcPts val="0"/>
              </a:spcAft>
              <a:defRPr/>
            </a:pPr>
            <a:r>
              <a:rPr lang="en-US" sz="3600" dirty="0">
                <a:solidFill>
                  <a:schemeClr val="accent1">
                    <a:lumMod val="75000"/>
                  </a:schemeClr>
                </a:solidFill>
              </a:rPr>
              <a:t>Unlike Artists, Interpreters Have:</a:t>
            </a:r>
          </a:p>
        </p:txBody>
      </p:sp>
      <p:sp>
        <p:nvSpPr>
          <p:cNvPr id="16387" name="Content Placeholder 2"/>
          <p:cNvSpPr>
            <a:spLocks noGrp="1"/>
          </p:cNvSpPr>
          <p:nvPr>
            <p:ph idx="1"/>
          </p:nvPr>
        </p:nvSpPr>
        <p:spPr>
          <a:xfrm>
            <a:off x="533400" y="1752600"/>
            <a:ext cx="7696200" cy="4343400"/>
          </a:xfrm>
        </p:spPr>
        <p:txBody>
          <a:bodyPr/>
          <a:lstStyle/>
          <a:p>
            <a:pPr eaLnBrk="1" hangingPunct="1">
              <a:spcBef>
                <a:spcPts val="675"/>
              </a:spcBef>
              <a:spcAft>
                <a:spcPts val="600"/>
              </a:spcAft>
            </a:pPr>
            <a:r>
              <a:rPr lang="en-US" altLang="en-US" sz="2800"/>
              <a:t>Little training in using our voices &amp; bodies for communication </a:t>
            </a:r>
          </a:p>
          <a:p>
            <a:pPr eaLnBrk="1" hangingPunct="1">
              <a:spcBef>
                <a:spcPts val="675"/>
              </a:spcBef>
              <a:spcAft>
                <a:spcPts val="600"/>
              </a:spcAft>
            </a:pPr>
            <a:r>
              <a:rPr lang="en-US" altLang="en-US" sz="2800"/>
              <a:t>No daily practice to keep the body parts we rely on in good shape</a:t>
            </a:r>
          </a:p>
          <a:p>
            <a:pPr eaLnBrk="1" hangingPunct="1">
              <a:spcBef>
                <a:spcPts val="675"/>
              </a:spcBef>
              <a:spcAft>
                <a:spcPts val="600"/>
              </a:spcAft>
            </a:pPr>
            <a:r>
              <a:rPr lang="en-US" altLang="en-US" sz="2800"/>
              <a:t>Few guidelines for optimizing our performances </a:t>
            </a:r>
          </a:p>
          <a:p>
            <a:pPr eaLnBrk="1" hangingPunct="1">
              <a:spcBef>
                <a:spcPts val="675"/>
              </a:spcBef>
              <a:spcAft>
                <a:spcPts val="600"/>
              </a:spcAft>
            </a:pPr>
            <a:r>
              <a:rPr lang="en-US" altLang="en-US" sz="2800"/>
              <a:t>Vague ideas of how to help ourselves &amp; others with speech &amp; stance issues</a:t>
            </a:r>
          </a:p>
        </p:txBody>
      </p:sp>
      <p:sp>
        <p:nvSpPr>
          <p:cNvPr id="1638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9428D634-ED83-497E-8528-7793C4D81BE0}" type="slidenum">
              <a:rPr lang="en-US" altLang="en-US" smtClean="0">
                <a:solidFill>
                  <a:srgbClr val="FEFEFE"/>
                </a:solidFill>
              </a:rPr>
              <a:pPr fontAlgn="base">
                <a:spcBef>
                  <a:spcPct val="0"/>
                </a:spcBef>
                <a:spcAft>
                  <a:spcPct val="0"/>
                </a:spcAft>
              </a:pPr>
              <a:t>4</a:t>
            </a:fld>
            <a:endParaRPr lang="en-US" altLang="en-US">
              <a:solidFill>
                <a:srgbClr val="FEFEFE"/>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1238" y="798513"/>
            <a:ext cx="6958012" cy="801687"/>
          </a:xfrm>
        </p:spPr>
        <p:txBody>
          <a:bodyPr rtlCol="0">
            <a:normAutofit/>
          </a:bodyPr>
          <a:lstStyle/>
          <a:p>
            <a:pPr eaLnBrk="1" fontAlgn="auto" hangingPunct="1">
              <a:spcAft>
                <a:spcPts val="0"/>
              </a:spcAft>
              <a:defRPr/>
            </a:pPr>
            <a:r>
              <a:rPr lang="en-US" sz="3600" dirty="0">
                <a:solidFill>
                  <a:schemeClr val="accent1">
                    <a:lumMod val="75000"/>
                  </a:schemeClr>
                </a:solidFill>
              </a:rPr>
              <a:t>Workshop Objectives</a:t>
            </a:r>
          </a:p>
        </p:txBody>
      </p:sp>
      <p:sp>
        <p:nvSpPr>
          <p:cNvPr id="3" name="Content Placeholder 2"/>
          <p:cNvSpPr>
            <a:spLocks noGrp="1"/>
          </p:cNvSpPr>
          <p:nvPr>
            <p:ph idx="1"/>
          </p:nvPr>
        </p:nvSpPr>
        <p:spPr>
          <a:xfrm>
            <a:off x="1011238" y="1785938"/>
            <a:ext cx="7262812" cy="3962400"/>
          </a:xfrm>
        </p:spPr>
        <p:txBody>
          <a:bodyPr rtlCol="0">
            <a:noAutofit/>
          </a:bodyPr>
          <a:lstStyle/>
          <a:p>
            <a:pPr marL="68580" indent="0" eaLnBrk="1" fontAlgn="auto" hangingPunct="1">
              <a:spcAft>
                <a:spcPts val="600"/>
              </a:spcAft>
              <a:buFont typeface="Wingdings 2" panose="05020102010507070707" pitchFamily="18" charset="2"/>
              <a:buNone/>
              <a:defRPr/>
            </a:pPr>
            <a:r>
              <a:rPr lang="en-US" sz="2800" dirty="0"/>
              <a:t>Attendees will be able to: </a:t>
            </a:r>
          </a:p>
          <a:p>
            <a:pPr indent="-274320" eaLnBrk="1" fontAlgn="auto" hangingPunct="1">
              <a:spcAft>
                <a:spcPts val="600"/>
              </a:spcAft>
              <a:defRPr/>
            </a:pPr>
            <a:r>
              <a:rPr lang="en-US" sz="2800" dirty="0"/>
              <a:t>Demonstrate two vocal &amp; two physical warm up techniques</a:t>
            </a:r>
          </a:p>
          <a:p>
            <a:pPr indent="-274320" eaLnBrk="1" fontAlgn="auto" hangingPunct="1">
              <a:spcAft>
                <a:spcPts val="600"/>
              </a:spcAft>
              <a:defRPr/>
            </a:pPr>
            <a:r>
              <a:rPr lang="en-US" sz="2800" dirty="0"/>
              <a:t>Describe one method each to enhance vocal production &amp; nonverbal cues</a:t>
            </a:r>
          </a:p>
          <a:p>
            <a:pPr indent="-274320" eaLnBrk="1" fontAlgn="auto" hangingPunct="1">
              <a:spcAft>
                <a:spcPts val="600"/>
              </a:spcAft>
              <a:defRPr/>
            </a:pPr>
            <a:r>
              <a:rPr lang="en-US" sz="2800" dirty="0"/>
              <a:t>Model one physical technique to take focus &amp; project authority</a:t>
            </a:r>
          </a:p>
        </p:txBody>
      </p:sp>
      <p:sp>
        <p:nvSpPr>
          <p:cNvPr id="1843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3FB9E985-03D1-4EA7-9485-B69BBF626075}" type="slidenum">
              <a:rPr lang="en-US" altLang="en-US" smtClean="0">
                <a:solidFill>
                  <a:srgbClr val="FEFEFE"/>
                </a:solidFill>
              </a:rPr>
              <a:pPr fontAlgn="base">
                <a:spcBef>
                  <a:spcPct val="0"/>
                </a:spcBef>
                <a:spcAft>
                  <a:spcPct val="0"/>
                </a:spcAft>
              </a:pPr>
              <a:t>5</a:t>
            </a:fld>
            <a:endParaRPr lang="en-US" altLang="en-US">
              <a:solidFill>
                <a:srgbClr val="FEFEFE"/>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5688" y="752475"/>
            <a:ext cx="7186612" cy="1228725"/>
          </a:xfrm>
        </p:spPr>
        <p:txBody>
          <a:bodyPr rtlCol="0">
            <a:normAutofit/>
          </a:bodyPr>
          <a:lstStyle/>
          <a:p>
            <a:pPr eaLnBrk="1" fontAlgn="auto" hangingPunct="1">
              <a:spcAft>
                <a:spcPts val="0"/>
              </a:spcAft>
              <a:defRPr/>
            </a:pPr>
            <a:r>
              <a:rPr lang="en-US" sz="3600" dirty="0">
                <a:solidFill>
                  <a:schemeClr val="accent1">
                    <a:lumMod val="75000"/>
                  </a:schemeClr>
                </a:solidFill>
              </a:rPr>
              <a:t>Presenting is a Workout! </a:t>
            </a:r>
            <a:br>
              <a:rPr lang="en-US" sz="3600" dirty="0">
                <a:solidFill>
                  <a:schemeClr val="accent1">
                    <a:lumMod val="75000"/>
                  </a:schemeClr>
                </a:solidFill>
              </a:rPr>
            </a:br>
            <a:r>
              <a:rPr lang="en-US" sz="3600" dirty="0">
                <a:solidFill>
                  <a:schemeClr val="accent1">
                    <a:lumMod val="75000"/>
                  </a:schemeClr>
                </a:solidFill>
              </a:rPr>
              <a:t>So, Let’s Warm Up!</a:t>
            </a:r>
          </a:p>
        </p:txBody>
      </p:sp>
      <p:sp>
        <p:nvSpPr>
          <p:cNvPr id="20483" name="Slide Number Placeholder 10"/>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DAB2A760-5646-47CB-960E-668D2408C4FC}" type="slidenum">
              <a:rPr lang="en-US" altLang="en-US" smtClean="0">
                <a:solidFill>
                  <a:srgbClr val="FEFEFE"/>
                </a:solidFill>
              </a:rPr>
              <a:pPr fontAlgn="base">
                <a:spcBef>
                  <a:spcPct val="0"/>
                </a:spcBef>
                <a:spcAft>
                  <a:spcPct val="0"/>
                </a:spcAft>
              </a:pPr>
              <a:t>6</a:t>
            </a:fld>
            <a:endParaRPr lang="en-US" altLang="en-US">
              <a:solidFill>
                <a:srgbClr val="FEFEFE"/>
              </a:solidFill>
            </a:endParaRPr>
          </a:p>
        </p:txBody>
      </p:sp>
      <p:pic>
        <p:nvPicPr>
          <p:cNvPr id="20484"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790700" y="2286000"/>
            <a:ext cx="5562600" cy="4011613"/>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8863" y="762000"/>
            <a:ext cx="7026275" cy="685800"/>
          </a:xfrm>
        </p:spPr>
        <p:txBody>
          <a:bodyPr rtlCol="0">
            <a:normAutofit/>
          </a:bodyPr>
          <a:lstStyle/>
          <a:p>
            <a:pPr eaLnBrk="1" fontAlgn="auto" hangingPunct="1">
              <a:spcAft>
                <a:spcPts val="0"/>
              </a:spcAft>
              <a:defRPr/>
            </a:pPr>
            <a:r>
              <a:rPr lang="en-US" sz="3600" dirty="0">
                <a:solidFill>
                  <a:schemeClr val="accent1">
                    <a:lumMod val="75000"/>
                  </a:schemeClr>
                </a:solidFill>
              </a:rPr>
              <a:t>Whole Body!</a:t>
            </a:r>
          </a:p>
        </p:txBody>
      </p:sp>
      <p:sp>
        <p:nvSpPr>
          <p:cNvPr id="22531" name="Content Placeholder 2"/>
          <p:cNvSpPr>
            <a:spLocks noGrp="1"/>
          </p:cNvSpPr>
          <p:nvPr>
            <p:ph idx="1"/>
          </p:nvPr>
        </p:nvSpPr>
        <p:spPr>
          <a:xfrm>
            <a:off x="914400" y="1676400"/>
            <a:ext cx="7223125" cy="4724400"/>
          </a:xfrm>
        </p:spPr>
        <p:txBody>
          <a:bodyPr/>
          <a:lstStyle/>
          <a:p>
            <a:pPr eaLnBrk="1" hangingPunct="1">
              <a:spcAft>
                <a:spcPts val="600"/>
              </a:spcAft>
            </a:pPr>
            <a:r>
              <a:rPr lang="en-US" altLang="en-US" sz="2800"/>
              <a:t>Deep breath then, hug yerself! </a:t>
            </a:r>
          </a:p>
          <a:p>
            <a:pPr eaLnBrk="1" hangingPunct="1">
              <a:spcAft>
                <a:spcPts val="600"/>
              </a:spcAft>
            </a:pPr>
            <a:r>
              <a:rPr lang="en-US" altLang="en-US" sz="2800"/>
              <a:t>Rag doll (head last up)</a:t>
            </a:r>
          </a:p>
          <a:p>
            <a:pPr eaLnBrk="1" hangingPunct="1">
              <a:spcAft>
                <a:spcPts val="600"/>
              </a:spcAft>
            </a:pPr>
            <a:r>
              <a:rPr lang="en-US" altLang="en-US" sz="2800"/>
              <a:t>Shoulders (shrugs, rotations) </a:t>
            </a:r>
          </a:p>
          <a:p>
            <a:pPr eaLnBrk="1" hangingPunct="1">
              <a:spcAft>
                <a:spcPts val="600"/>
              </a:spcAft>
            </a:pPr>
            <a:r>
              <a:rPr lang="en-US" altLang="en-US" sz="2800"/>
              <a:t>Neck (sides, back)</a:t>
            </a:r>
          </a:p>
          <a:p>
            <a:pPr eaLnBrk="1" hangingPunct="1">
              <a:spcAft>
                <a:spcPts val="600"/>
              </a:spcAft>
            </a:pPr>
            <a:r>
              <a:rPr lang="en-US" altLang="en-US" sz="2800"/>
              <a:t>Ribs, torso (side stretch)</a:t>
            </a:r>
          </a:p>
          <a:p>
            <a:pPr eaLnBrk="1" hangingPunct="1">
              <a:spcAft>
                <a:spcPts val="600"/>
              </a:spcAft>
            </a:pPr>
            <a:r>
              <a:rPr lang="en-US" altLang="en-US" sz="2800"/>
              <a:t>Legs, feet (shake out)</a:t>
            </a:r>
          </a:p>
          <a:p>
            <a:pPr eaLnBrk="1" hangingPunct="1">
              <a:spcAft>
                <a:spcPts val="600"/>
              </a:spcAft>
            </a:pPr>
            <a:r>
              <a:rPr lang="en-US" altLang="en-US" sz="2800"/>
              <a:t>Face, Mouth (lion &amp; prune)</a:t>
            </a:r>
          </a:p>
          <a:p>
            <a:pPr eaLnBrk="1" hangingPunct="1">
              <a:spcAft>
                <a:spcPts val="600"/>
              </a:spcAft>
            </a:pPr>
            <a:r>
              <a:rPr lang="en-US" altLang="en-US" sz="2800"/>
              <a:t>Check for tension &amp; imbalance</a:t>
            </a:r>
          </a:p>
        </p:txBody>
      </p:sp>
      <p:sp>
        <p:nvSpPr>
          <p:cNvPr id="2253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543A5758-2425-4B6A-97C0-B4AC881D6AB0}" type="slidenum">
              <a:rPr lang="en-US" altLang="en-US" smtClean="0">
                <a:solidFill>
                  <a:srgbClr val="FEFEFE"/>
                </a:solidFill>
              </a:rPr>
              <a:pPr fontAlgn="base">
                <a:spcBef>
                  <a:spcPct val="0"/>
                </a:spcBef>
                <a:spcAft>
                  <a:spcPct val="0"/>
                </a:spcAft>
              </a:pPr>
              <a:t>7</a:t>
            </a:fld>
            <a:endParaRPr lang="en-US" altLang="en-US">
              <a:solidFill>
                <a:srgbClr val="FEFEFE"/>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14"/>
          <p:cNvSpPr>
            <a:spLocks noGrp="1"/>
          </p:cNvSpPr>
          <p:nvPr>
            <p:ph type="sldNum"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sz="1600" b="1" dirty="0">
                <a:solidFill>
                  <a:srgbClr val="FEFEFE"/>
                </a:solidFill>
              </a:rPr>
              <a:t>8</a:t>
            </a:r>
          </a:p>
        </p:txBody>
      </p:sp>
      <p:pic>
        <p:nvPicPr>
          <p:cNvPr id="9" name="Content Placeholder 8"/>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5257800" y="1685925"/>
            <a:ext cx="1890713" cy="1900238"/>
          </a:xfrm>
          <a:effectLst>
            <a:outerShdw blurRad="292100" dist="139700" dir="2700000" algn="tl" rotWithShape="0">
              <a:srgbClr val="333333">
                <a:alpha val="65000"/>
              </a:srgbClr>
            </a:outerShdw>
          </a:effectLst>
        </p:spPr>
      </p:pic>
      <p:pic>
        <p:nvPicPr>
          <p:cNvPr id="13" name="Content Placeholder 12"/>
          <p:cNvPicPr>
            <a:picLocks noGrp="1" noChangeAspect="1"/>
          </p:cNvPicPr>
          <p:nvPr>
            <p:ph sz="quarter" idx="14"/>
          </p:nvPr>
        </p:nvPicPr>
        <p:blipFill>
          <a:blip r:embed="rId4" cstate="print">
            <a:extLst>
              <a:ext uri="{28A0092B-C50C-407E-A947-70E740481C1C}">
                <a14:useLocalDpi xmlns:a14="http://schemas.microsoft.com/office/drawing/2010/main" val="0"/>
              </a:ext>
            </a:extLst>
          </a:blip>
          <a:stretch>
            <a:fillRect/>
          </a:stretch>
        </p:blipFill>
        <p:spPr>
          <a:xfrm>
            <a:off x="3124200" y="1685925"/>
            <a:ext cx="1854200" cy="1900238"/>
          </a:xfrm>
          <a:effectLst>
            <a:outerShdw blurRad="292100" dist="139700" dir="2700000" algn="tl" rotWithShape="0">
              <a:srgbClr val="333333">
                <a:alpha val="65000"/>
              </a:srgbClr>
            </a:outerShdw>
          </a:effectLst>
        </p:spPr>
      </p:pic>
      <p:sp>
        <p:nvSpPr>
          <p:cNvPr id="2" name="Title 1"/>
          <p:cNvSpPr>
            <a:spLocks noGrp="1"/>
          </p:cNvSpPr>
          <p:nvPr>
            <p:ph type="title"/>
          </p:nvPr>
        </p:nvSpPr>
        <p:spPr>
          <a:xfrm>
            <a:off x="876300" y="762000"/>
            <a:ext cx="7391400" cy="762000"/>
          </a:xfrm>
        </p:spPr>
        <p:txBody>
          <a:bodyPr rtlCol="0">
            <a:normAutofit/>
          </a:bodyPr>
          <a:lstStyle/>
          <a:p>
            <a:pPr eaLnBrk="1" fontAlgn="auto" hangingPunct="1">
              <a:spcBef>
                <a:spcPts val="672"/>
              </a:spcBef>
              <a:spcAft>
                <a:spcPts val="0"/>
              </a:spcAft>
              <a:defRPr/>
            </a:pPr>
            <a:r>
              <a:rPr lang="en-US" sz="3600" dirty="0">
                <a:solidFill>
                  <a:schemeClr val="accent1">
                    <a:lumMod val="75000"/>
                  </a:schemeClr>
                </a:solidFill>
              </a:rPr>
              <a:t>What Voices Do You Love? </a:t>
            </a:r>
          </a:p>
        </p:txBody>
      </p:sp>
      <p:pic>
        <p:nvPicPr>
          <p:cNvPr id="6" name="Content Placeholder 9"/>
          <p:cNvPicPr>
            <a:picLocks noChangeAspect="1"/>
          </p:cNvPicPr>
          <p:nvPr/>
        </p:nvPicPr>
        <p:blipFill rotWithShape="1">
          <a:blip r:embed="rId5">
            <a:extLst>
              <a:ext uri="{28A0092B-C50C-407E-A947-70E740481C1C}">
                <a14:useLocalDpi xmlns:a14="http://schemas.microsoft.com/office/drawing/2010/main" val="0"/>
              </a:ext>
            </a:extLst>
          </a:blip>
          <a:srcRect b="5415"/>
          <a:stretch/>
        </p:blipFill>
        <p:spPr>
          <a:xfrm>
            <a:off x="3133725" y="3875088"/>
            <a:ext cx="1854200" cy="2297112"/>
          </a:xfrm>
          <a:prstGeom prst="rect">
            <a:avLst/>
          </a:prstGeom>
          <a:ln>
            <a:noFill/>
          </a:ln>
          <a:effectLst>
            <a:outerShdw blurRad="292100" dist="139700" dir="2700000" algn="tl" rotWithShape="0">
              <a:srgbClr val="333333">
                <a:alpha val="65000"/>
              </a:srgbClr>
            </a:outerShdw>
          </a:effectLst>
        </p:spPr>
      </p:pic>
      <p:pic>
        <p:nvPicPr>
          <p:cNvPr id="7" name="Content Placeholder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57800" y="3875088"/>
            <a:ext cx="3068638" cy="2392362"/>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1066800" y="3875088"/>
            <a:ext cx="1905000" cy="646112"/>
          </a:xfrm>
          <a:prstGeom prst="rect">
            <a:avLst/>
          </a:prstGeom>
          <a:noFill/>
        </p:spPr>
        <p:txBody>
          <a:bodyPr>
            <a:spAutoFit/>
          </a:bodyPr>
          <a:lstStyle/>
          <a:p>
            <a:pPr eaLnBrk="1" fontAlgn="auto" hangingPunct="1">
              <a:spcBef>
                <a:spcPts val="0"/>
              </a:spcBef>
              <a:spcAft>
                <a:spcPts val="0"/>
              </a:spcAft>
              <a:defRPr/>
            </a:pPr>
            <a:r>
              <a:rPr lang="en-US" sz="3600" dirty="0">
                <a:solidFill>
                  <a:schemeClr val="accent1">
                    <a:lumMod val="75000"/>
                  </a:schemeClr>
                </a:solidFill>
                <a:latin typeface="+mj-lt"/>
              </a:rPr>
              <a:t>Or</a:t>
            </a:r>
            <a:r>
              <a:rPr lang="en-US" dirty="0">
                <a:solidFill>
                  <a:schemeClr val="accent1">
                    <a:lumMod val="75000"/>
                  </a:schemeClr>
                </a:solidFill>
                <a:latin typeface="+mn-lt"/>
              </a:rPr>
              <a:t> </a:t>
            </a:r>
            <a:r>
              <a:rPr lang="en-US" sz="3600" dirty="0">
                <a:solidFill>
                  <a:schemeClr val="accent1">
                    <a:lumMod val="75000"/>
                  </a:schemeClr>
                </a:solidFill>
                <a:latin typeface="+mj-lt"/>
              </a:rPr>
              <a:t>Not</a:t>
            </a:r>
            <a:r>
              <a:rPr lang="en-US" dirty="0">
                <a:solidFill>
                  <a:schemeClr val="accent1">
                    <a:lumMod val="75000"/>
                  </a:schemeClr>
                </a:solidFill>
                <a:latin typeface="+mn-lt"/>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762000"/>
            <a:ext cx="7024688" cy="762000"/>
          </a:xfrm>
        </p:spPr>
        <p:txBody>
          <a:bodyPr rtlCol="0">
            <a:normAutofit/>
          </a:bodyPr>
          <a:lstStyle/>
          <a:p>
            <a:pPr eaLnBrk="1" fontAlgn="auto" hangingPunct="1">
              <a:spcAft>
                <a:spcPts val="0"/>
              </a:spcAft>
              <a:defRPr/>
            </a:pPr>
            <a:r>
              <a:rPr lang="en-US" sz="3600" dirty="0">
                <a:solidFill>
                  <a:schemeClr val="accent1">
                    <a:lumMod val="75000"/>
                  </a:schemeClr>
                </a:solidFill>
              </a:rPr>
              <a:t>Where Voice Comes From</a:t>
            </a:r>
          </a:p>
        </p:txBody>
      </p:sp>
      <p:sp>
        <p:nvSpPr>
          <p:cNvPr id="26627" name="Content Placeholder 2"/>
          <p:cNvSpPr>
            <a:spLocks noGrp="1"/>
          </p:cNvSpPr>
          <p:nvPr>
            <p:ph idx="1"/>
          </p:nvPr>
        </p:nvSpPr>
        <p:spPr>
          <a:xfrm>
            <a:off x="914400" y="1752600"/>
            <a:ext cx="7315200" cy="4495800"/>
          </a:xfrm>
        </p:spPr>
        <p:txBody>
          <a:bodyPr/>
          <a:lstStyle/>
          <a:p>
            <a:pPr eaLnBrk="1" hangingPunct="1">
              <a:spcAft>
                <a:spcPts val="600"/>
              </a:spcAft>
            </a:pPr>
            <a:r>
              <a:rPr lang="en-US" altLang="en-US" sz="2800" b="1"/>
              <a:t>Breath</a:t>
            </a:r>
            <a:r>
              <a:rPr lang="en-US" altLang="en-US" sz="2800"/>
              <a:t> (power, volume, stability)</a:t>
            </a:r>
          </a:p>
          <a:p>
            <a:pPr lvl="1" eaLnBrk="1" hangingPunct="1">
              <a:spcAft>
                <a:spcPts val="600"/>
              </a:spcAft>
              <a:buFont typeface="Arial" panose="020B0604020202020204" pitchFamily="34" charset="0"/>
              <a:buChar char="•"/>
            </a:pPr>
            <a:r>
              <a:rPr lang="en-US" altLang="en-US" sz="2600"/>
              <a:t>in lower torso </a:t>
            </a:r>
          </a:p>
          <a:p>
            <a:pPr eaLnBrk="1" hangingPunct="1">
              <a:spcAft>
                <a:spcPts val="600"/>
              </a:spcAft>
            </a:pPr>
            <a:r>
              <a:rPr lang="en-US" altLang="en-US" sz="2800" b="1"/>
              <a:t>Vibration</a:t>
            </a:r>
            <a:r>
              <a:rPr lang="en-US" altLang="en-US" sz="2800"/>
              <a:t> (tone, pitch, texture)</a:t>
            </a:r>
          </a:p>
          <a:p>
            <a:pPr lvl="1" eaLnBrk="1" hangingPunct="1">
              <a:spcAft>
                <a:spcPts val="600"/>
              </a:spcAft>
              <a:buFont typeface="Arial" panose="020B0604020202020204" pitchFamily="34" charset="0"/>
              <a:buChar char="•"/>
            </a:pPr>
            <a:r>
              <a:rPr lang="en-US" altLang="en-US" sz="2600"/>
              <a:t>in vocal cords</a:t>
            </a:r>
          </a:p>
          <a:p>
            <a:pPr eaLnBrk="1" hangingPunct="1">
              <a:spcAft>
                <a:spcPts val="600"/>
              </a:spcAft>
            </a:pPr>
            <a:r>
              <a:rPr lang="en-US" altLang="en-US" sz="2800" b="1"/>
              <a:t>Resonance</a:t>
            </a:r>
            <a:r>
              <a:rPr lang="en-US" altLang="en-US" sz="2800"/>
              <a:t> (warmth, nasality, clarity)</a:t>
            </a:r>
          </a:p>
          <a:p>
            <a:pPr lvl="1" eaLnBrk="1" hangingPunct="1">
              <a:spcAft>
                <a:spcPts val="600"/>
              </a:spcAft>
              <a:buFont typeface="Arial" panose="020B0604020202020204" pitchFamily="34" charset="0"/>
              <a:buChar char="•"/>
            </a:pPr>
            <a:r>
              <a:rPr lang="en-US" altLang="en-US" sz="2600"/>
              <a:t>in mouth &amp; face</a:t>
            </a:r>
          </a:p>
        </p:txBody>
      </p:sp>
      <p:sp>
        <p:nvSpPr>
          <p:cNvPr id="2662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6AFDB9B4-518C-436C-A547-B767CC7E1646}" type="slidenum">
              <a:rPr lang="en-US" altLang="en-US" smtClean="0">
                <a:solidFill>
                  <a:srgbClr val="FEFEFE"/>
                </a:solidFill>
              </a:rPr>
              <a:pPr fontAlgn="base">
                <a:spcBef>
                  <a:spcPct val="0"/>
                </a:spcBef>
                <a:spcAft>
                  <a:spcPct val="0"/>
                </a:spcAft>
              </a:pPr>
              <a:t>9</a:t>
            </a:fld>
            <a:endParaRPr lang="en-US" altLang="en-US">
              <a:solidFill>
                <a:srgbClr val="FEFEFE"/>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Austin</Template>
  <TotalTime>11744</TotalTime>
  <Words>2158</Words>
  <Application>Microsoft Office PowerPoint</Application>
  <PresentationFormat>On-screen Show (4:3)</PresentationFormat>
  <Paragraphs>312</Paragraphs>
  <Slides>31</Slides>
  <Notes>31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31</vt:i4>
      </vt:variant>
    </vt:vector>
  </HeadingPairs>
  <TitlesOfParts>
    <vt:vector size="38" baseType="lpstr">
      <vt:lpstr>Arial</vt:lpstr>
      <vt:lpstr>Calibri</vt:lpstr>
      <vt:lpstr>Century Gothic</vt:lpstr>
      <vt:lpstr>Questrial</vt:lpstr>
      <vt:lpstr>Wingdings 2</vt:lpstr>
      <vt:lpstr>Austin</vt:lpstr>
      <vt:lpstr>Custom Design</vt:lpstr>
      <vt:lpstr>Lessons Learned from the Performing Arts to Make Your Presentations Shine</vt:lpstr>
      <vt:lpstr>Dr. Mehrabian’s Pie</vt:lpstr>
      <vt:lpstr>Like Artists, We Use Our “Instruments” Too</vt:lpstr>
      <vt:lpstr>Unlike Artists, Interpreters Have:</vt:lpstr>
      <vt:lpstr>Workshop Objectives</vt:lpstr>
      <vt:lpstr>Presenting is a Workout!  So, Let’s Warm Up!</vt:lpstr>
      <vt:lpstr>Whole Body!</vt:lpstr>
      <vt:lpstr>What Voices Do You Love? </vt:lpstr>
      <vt:lpstr>Where Voice Comes From</vt:lpstr>
      <vt:lpstr>Your Voice Comes From: Breath</vt:lpstr>
      <vt:lpstr>BREATH POWERS YOUR VOICE!!</vt:lpstr>
      <vt:lpstr>Breath warm-ups</vt:lpstr>
      <vt:lpstr>Your Voice Comes From: Vibration</vt:lpstr>
      <vt:lpstr>Vocal Cords (Folds)</vt:lpstr>
      <vt:lpstr>Vocal Cord Warm Ups</vt:lpstr>
      <vt:lpstr>Your Voice Comes From: Resonance</vt:lpstr>
      <vt:lpstr>Resonator Warm Ups</vt:lpstr>
      <vt:lpstr>Your Voice Comes From: Diction</vt:lpstr>
      <vt:lpstr>Mouth, Face &amp; Tongue Warm Ups</vt:lpstr>
      <vt:lpstr>Put Your Best Voice Forward</vt:lpstr>
      <vt:lpstr>Vocal Health 1</vt:lpstr>
      <vt:lpstr>Vocal Health 2</vt:lpstr>
      <vt:lpstr>Using Space, Using Your Body</vt:lpstr>
      <vt:lpstr>Where to Stand</vt:lpstr>
      <vt:lpstr>Taking Space</vt:lpstr>
      <vt:lpstr>Giving Space</vt:lpstr>
      <vt:lpstr>Shifting Space</vt:lpstr>
      <vt:lpstr>Working with your Brain</vt:lpstr>
      <vt:lpstr>Putting it Together</vt:lpstr>
      <vt:lpstr>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She Said</dc:title>
  <dc:creator>Lisa Borok</dc:creator>
  <cp:lastModifiedBy>Lisa Borok</cp:lastModifiedBy>
  <cp:revision>264</cp:revision>
  <cp:lastPrinted>2017-03-09T19:49:00Z</cp:lastPrinted>
  <dcterms:created xsi:type="dcterms:W3CDTF">2015-03-11T23:17:07Z</dcterms:created>
  <dcterms:modified xsi:type="dcterms:W3CDTF">2017-03-30T05:56:04Z</dcterms:modified>
</cp:coreProperties>
</file>