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media/image2.jpeg" ContentType="image/jpeg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1" spc="0" strike="noStrike" sz="3200" u="none" kumimoji="0" normalizeH="0">
        <a:ln>
          <a:noFill/>
        </a:ln>
        <a:solidFill>
          <a:srgbClr val="5E524C"/>
        </a:solidFill>
        <a:effectLst>
          <a:outerShdw sx="100000" sy="100000" kx="0" ky="0" algn="b" rotWithShape="0" blurRad="25400" dist="25400" dir="5520000">
            <a:srgbClr val="FFFFFF">
              <a:alpha val="71999"/>
            </a:srgbClr>
          </a:outerShdw>
        </a:effectLst>
        <a:uFillTx/>
        <a:latin typeface="Avenir Next Medium"/>
        <a:ea typeface="Avenir Next Medium"/>
        <a:cs typeface="Avenir Next Medium"/>
        <a:sym typeface="Avenir Next Medium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1" spc="0" strike="noStrike" sz="3200" u="none" kumimoji="0" normalizeH="0">
        <a:ln>
          <a:noFill/>
        </a:ln>
        <a:solidFill>
          <a:srgbClr val="5E524C"/>
        </a:solidFill>
        <a:effectLst>
          <a:outerShdw sx="100000" sy="100000" kx="0" ky="0" algn="b" rotWithShape="0" blurRad="25400" dist="25400" dir="5520000">
            <a:srgbClr val="FFFFFF">
              <a:alpha val="71999"/>
            </a:srgbClr>
          </a:outerShdw>
        </a:effectLst>
        <a:uFillTx/>
        <a:latin typeface="Avenir Next Medium"/>
        <a:ea typeface="Avenir Next Medium"/>
        <a:cs typeface="Avenir Next Medium"/>
        <a:sym typeface="Avenir Next Medium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1" spc="0" strike="noStrike" sz="3200" u="none" kumimoji="0" normalizeH="0">
        <a:ln>
          <a:noFill/>
        </a:ln>
        <a:solidFill>
          <a:srgbClr val="5E524C"/>
        </a:solidFill>
        <a:effectLst>
          <a:outerShdw sx="100000" sy="100000" kx="0" ky="0" algn="b" rotWithShape="0" blurRad="25400" dist="25400" dir="5520000">
            <a:srgbClr val="FFFFFF">
              <a:alpha val="71999"/>
            </a:srgbClr>
          </a:outerShdw>
        </a:effectLst>
        <a:uFillTx/>
        <a:latin typeface="Avenir Next Medium"/>
        <a:ea typeface="Avenir Next Medium"/>
        <a:cs typeface="Avenir Next Medium"/>
        <a:sym typeface="Avenir Next Medium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1" spc="0" strike="noStrike" sz="3200" u="none" kumimoji="0" normalizeH="0">
        <a:ln>
          <a:noFill/>
        </a:ln>
        <a:solidFill>
          <a:srgbClr val="5E524C"/>
        </a:solidFill>
        <a:effectLst>
          <a:outerShdw sx="100000" sy="100000" kx="0" ky="0" algn="b" rotWithShape="0" blurRad="25400" dist="25400" dir="5520000">
            <a:srgbClr val="FFFFFF">
              <a:alpha val="71999"/>
            </a:srgbClr>
          </a:outerShdw>
        </a:effectLst>
        <a:uFillTx/>
        <a:latin typeface="Avenir Next Medium"/>
        <a:ea typeface="Avenir Next Medium"/>
        <a:cs typeface="Avenir Next Medium"/>
        <a:sym typeface="Avenir Next Medium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1" spc="0" strike="noStrike" sz="3200" u="none" kumimoji="0" normalizeH="0">
        <a:ln>
          <a:noFill/>
        </a:ln>
        <a:solidFill>
          <a:srgbClr val="5E524C"/>
        </a:solidFill>
        <a:effectLst>
          <a:outerShdw sx="100000" sy="100000" kx="0" ky="0" algn="b" rotWithShape="0" blurRad="25400" dist="25400" dir="5520000">
            <a:srgbClr val="FFFFFF">
              <a:alpha val="71999"/>
            </a:srgbClr>
          </a:outerShdw>
        </a:effectLst>
        <a:uFillTx/>
        <a:latin typeface="Avenir Next Medium"/>
        <a:ea typeface="Avenir Next Medium"/>
        <a:cs typeface="Avenir Next Medium"/>
        <a:sym typeface="Avenir Next Medium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1" spc="0" strike="noStrike" sz="3200" u="none" kumimoji="0" normalizeH="0">
        <a:ln>
          <a:noFill/>
        </a:ln>
        <a:solidFill>
          <a:srgbClr val="5E524C"/>
        </a:solidFill>
        <a:effectLst>
          <a:outerShdw sx="100000" sy="100000" kx="0" ky="0" algn="b" rotWithShape="0" blurRad="25400" dist="25400" dir="5520000">
            <a:srgbClr val="FFFFFF">
              <a:alpha val="71999"/>
            </a:srgbClr>
          </a:outerShdw>
        </a:effectLst>
        <a:uFillTx/>
        <a:latin typeface="Avenir Next Medium"/>
        <a:ea typeface="Avenir Next Medium"/>
        <a:cs typeface="Avenir Next Medium"/>
        <a:sym typeface="Avenir Next Medium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1" spc="0" strike="noStrike" sz="3200" u="none" kumimoji="0" normalizeH="0">
        <a:ln>
          <a:noFill/>
        </a:ln>
        <a:solidFill>
          <a:srgbClr val="5E524C"/>
        </a:solidFill>
        <a:effectLst>
          <a:outerShdw sx="100000" sy="100000" kx="0" ky="0" algn="b" rotWithShape="0" blurRad="25400" dist="25400" dir="5520000">
            <a:srgbClr val="FFFFFF">
              <a:alpha val="71999"/>
            </a:srgbClr>
          </a:outerShdw>
        </a:effectLst>
        <a:uFillTx/>
        <a:latin typeface="Avenir Next Medium"/>
        <a:ea typeface="Avenir Next Medium"/>
        <a:cs typeface="Avenir Next Medium"/>
        <a:sym typeface="Avenir Next Medium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1" spc="0" strike="noStrike" sz="3200" u="none" kumimoji="0" normalizeH="0">
        <a:ln>
          <a:noFill/>
        </a:ln>
        <a:solidFill>
          <a:srgbClr val="5E524C"/>
        </a:solidFill>
        <a:effectLst>
          <a:outerShdw sx="100000" sy="100000" kx="0" ky="0" algn="b" rotWithShape="0" blurRad="25400" dist="25400" dir="5520000">
            <a:srgbClr val="FFFFFF">
              <a:alpha val="71999"/>
            </a:srgbClr>
          </a:outerShdw>
        </a:effectLst>
        <a:uFillTx/>
        <a:latin typeface="Avenir Next Medium"/>
        <a:ea typeface="Avenir Next Medium"/>
        <a:cs typeface="Avenir Next Medium"/>
        <a:sym typeface="Avenir Next Medium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1" spc="0" strike="noStrike" sz="3200" u="none" kumimoji="0" normalizeH="0">
        <a:ln>
          <a:noFill/>
        </a:ln>
        <a:solidFill>
          <a:srgbClr val="5E524C"/>
        </a:solidFill>
        <a:effectLst>
          <a:outerShdw sx="100000" sy="100000" kx="0" ky="0" algn="b" rotWithShape="0" blurRad="25400" dist="25400" dir="5520000">
            <a:srgbClr val="FFFFFF">
              <a:alpha val="71999"/>
            </a:srgbClr>
          </a:outerShdw>
        </a:effectLst>
        <a:uFillTx/>
        <a:latin typeface="Avenir Next Medium"/>
        <a:ea typeface="Avenir Next Medium"/>
        <a:cs typeface="Avenir Next Medium"/>
        <a:sym typeface="Avenir Next Medium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n" i="off">
        <a:font>
          <a:latin typeface="Avenir Next Demi Bold"/>
          <a:ea typeface="Avenir Next Demi Bold"/>
          <a:cs typeface="Avenir Next Demi Bold"/>
        </a:font>
        <a:srgbClr val="2A2927"/>
      </a:tcTxStyle>
      <a:tcStyle>
        <a:tcBdr>
          <a:left>
            <a:ln w="12700" cap="flat">
              <a:solidFill>
                <a:srgbClr val="514F48">
                  <a:alpha val="80000"/>
                </a:srgbClr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14F48">
                  <a:alpha val="80000"/>
                </a:srgbClr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14F48">
                  <a:alpha val="80000"/>
                </a:srgbClr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14F48">
                  <a:alpha val="80000"/>
                </a:srgbClr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14F48">
                  <a:alpha val="80000"/>
                </a:srgbClr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14F48">
                  <a:alpha val="80000"/>
                </a:srgbClr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D2D1C3">
              <a:alpha val="25000"/>
            </a:srgbClr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solidFill>
                <a:srgbClr val="514F48">
                  <a:alpha val="8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514F48">
                  <a:alpha val="8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514F48">
                  <a:alpha val="8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514F48">
                  <a:alpha val="8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514F48">
                  <a:alpha val="8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514F48">
                  <a:alpha val="8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solidFill>
                <a:srgbClr val="514F48">
                  <a:alpha val="8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514F48">
                  <a:alpha val="80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514F48">
                  <a:alpha val="8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514F48">
                  <a:alpha val="8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514F48">
                  <a:alpha val="8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514F48">
                  <a:alpha val="8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solidFill>
                <a:srgbClr val="514F48">
                  <a:alpha val="8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514F48">
                  <a:alpha val="8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514F48">
                  <a:alpha val="8000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514F48">
                  <a:alpha val="8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514F48">
                  <a:alpha val="8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514F48">
                  <a:alpha val="8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2A2927"/>
      </a:tcTxStyle>
      <a:tcStyle>
        <a:tcBdr>
          <a:left>
            <a:ln w="12700" cap="flat">
              <a:solidFill>
                <a:srgbClr val="737269">
                  <a:alpha val="8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737269">
                  <a:alpha val="8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737269">
                  <a:alpha val="8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737269">
                  <a:alpha val="8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737269">
                  <a:alpha val="8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737269">
                  <a:alpha val="8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blipFill rotWithShape="1">
            <a:blip r:embed="rId1"/>
            <a:srcRect l="0" t="0" r="0" b="0"/>
            <a:tile tx="0" ty="0" sx="100000" sy="100000" flip="none" algn="tl"/>
          </a:blip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2A2927"/>
      </a:tcTxStyle>
      <a:tcStyle>
        <a:tcBdr>
          <a:left>
            <a:ln w="25400" cap="flat">
              <a:solidFill>
                <a:srgbClr val="737269">
                  <a:alpha val="8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737269">
                  <a:alpha val="8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737269">
                  <a:alpha val="8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737269">
                  <a:alpha val="8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737269">
                  <a:alpha val="8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737269">
                  <a:alpha val="8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2A2927"/>
      </a:tcTxStyle>
      <a:tcStyle>
        <a:tcBdr>
          <a:left>
            <a:ln w="12700" cap="flat">
              <a:solidFill>
                <a:srgbClr val="737269">
                  <a:alpha val="8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737269">
                  <a:alpha val="80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737269">
                  <a:alpha val="8000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737269">
                  <a:alpha val="8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737269">
                  <a:alpha val="8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737269">
                  <a:alpha val="8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2A2927"/>
      </a:tcTxStyle>
      <a:tcStyle>
        <a:tcBdr>
          <a:left>
            <a:ln w="12700" cap="flat">
              <a:solidFill>
                <a:srgbClr val="737269">
                  <a:alpha val="8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737269">
                  <a:alpha val="80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737269">
                  <a:alpha val="8000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737269">
                  <a:alpha val="8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737269">
                  <a:alpha val="8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737269">
                  <a:alpha val="8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EEE7283C-3CF3-47DC-8721-378D4A62B228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2A2927"/>
      </a:tcTxStyle>
      <a:tcStyle>
        <a:tcBdr>
          <a:left>
            <a:ln w="12700" cap="flat">
              <a:solidFill>
                <a:srgbClr val="737269">
                  <a:alpha val="8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737269">
                  <a:alpha val="8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737269">
                  <a:alpha val="8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737269">
                  <a:alpha val="8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737269">
                  <a:alpha val="8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737269">
                  <a:alpha val="8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D2D1C3">
              <a:alpha val="25000"/>
            </a:srgbClr>
          </a:solidFill>
        </a:fill>
      </a:tcStyle>
    </a:band2H>
    <a:firstCol>
      <a:tcTxStyle b="off" i="off">
        <a:font>
          <a:latin typeface="Avenir Next Medium"/>
          <a:ea typeface="Avenir Next Medium"/>
          <a:cs typeface="Avenir Next Medium"/>
        </a:font>
        <a:srgbClr val="2A2927"/>
      </a:tcTxStyle>
      <a:tcStyle>
        <a:tcBdr>
          <a:left>
            <a:ln w="25400" cap="flat">
              <a:solidFill>
                <a:srgbClr val="737269">
                  <a:alpha val="80000"/>
                </a:srgbClr>
              </a:solidFill>
              <a:prstDash val="solid"/>
              <a:miter lim="400000"/>
            </a:ln>
          </a:left>
          <a:right>
            <a:ln w="25400" cap="flat">
              <a:solidFill>
                <a:srgbClr val="737269">
                  <a:alpha val="8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737269">
                  <a:alpha val="8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737269">
                  <a:alpha val="8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737269">
                  <a:alpha val="8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737269">
                  <a:alpha val="8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Avenir Next Medium"/>
          <a:ea typeface="Avenir Next Medium"/>
          <a:cs typeface="Avenir Next Medium"/>
        </a:font>
        <a:srgbClr val="2A2927"/>
      </a:tcTxStyle>
      <a:tcStyle>
        <a:tcBdr>
          <a:left>
            <a:ln w="12700" cap="flat">
              <a:solidFill>
                <a:srgbClr val="737269">
                  <a:alpha val="8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737269">
                  <a:alpha val="80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737269">
                  <a:alpha val="8000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737269">
                  <a:alpha val="8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737269">
                  <a:alpha val="8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737269">
                  <a:alpha val="8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Avenir Next Medium"/>
          <a:ea typeface="Avenir Next Medium"/>
          <a:cs typeface="Avenir Next Medium"/>
        </a:font>
        <a:srgbClr val="2A2927"/>
      </a:tcTxStyle>
      <a:tcStyle>
        <a:tcBdr>
          <a:left>
            <a:ln w="12700" cap="flat">
              <a:solidFill>
                <a:srgbClr val="737269">
                  <a:alpha val="8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737269">
                  <a:alpha val="80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737269">
                  <a:alpha val="8000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737269">
                  <a:alpha val="8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737269">
                  <a:alpha val="8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737269">
                  <a:alpha val="8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F821DB8-F4EB-4A41-A1BA-3FCAFE7338EE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2A2927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000000">
                  <a:alpha val="7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000000">
                  <a:alpha val="7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>
                  <a:alpha val="70000"/>
                </a:srgb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D2D1C3">
              <a:alpha val="25000"/>
            </a:srgbClr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solidFill>
                <a:srgbClr val="000000">
                  <a:alpha val="70000"/>
                </a:srgbClr>
              </a:solidFill>
              <a:prstDash val="solid"/>
              <a:miter lim="400000"/>
            </a:ln>
          </a:left>
          <a:right>
            <a:ln w="25400" cap="flat">
              <a:solidFill>
                <a:srgbClr val="000000">
                  <a:alpha val="7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000000">
                  <a:alpha val="7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000000">
                  <a:alpha val="7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>
                  <a:alpha val="70000"/>
                </a:srgb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>
                  <a:alpha val="7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000000">
                  <a:alpha val="7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>
                  <a:alpha val="70000"/>
                </a:srgb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000000">
                  <a:alpha val="7000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000000">
                  <a:alpha val="7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>
                  <a:alpha val="70000"/>
                </a:srgb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33BA23B1-9221-436E-865A-0063620EA4FD}" styleName="">
    <a:tblBg/>
    <a:wholeTbl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solidFill>
                <a:srgbClr val="F8F8F6">
                  <a:alpha val="80000"/>
                </a:srgbClr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F8F8F6">
                  <a:alpha val="80000"/>
                </a:srgbClr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F8F8F6">
                  <a:alpha val="80000"/>
                </a:srgbClr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F8F8F6">
                  <a:alpha val="80000"/>
                </a:srgbClr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F8F8F6">
                  <a:alpha val="80000"/>
                </a:srgbClr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F8F8F6">
                  <a:alpha val="80000"/>
                </a:srgbClr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67665E">
              <a:alpha val="30000"/>
            </a:srgbClr>
          </a:solidFill>
        </a:fill>
      </a:tcStyle>
    </a:wholeTbl>
    <a:band2H>
      <a:tcTxStyle b="def" i="def"/>
      <a:tcStyle>
        <a:tcBdr/>
        <a:fill>
          <a:solidFill>
            <a:srgbClr val="67665E">
              <a:alpha val="40000"/>
            </a:srgbClr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25400" cap="flat">
              <a:solidFill>
                <a:srgbClr val="F8F8F6">
                  <a:alpha val="80000"/>
                </a:srgbClr>
              </a:solidFill>
              <a:prstDash val="solid"/>
              <a:miter lim="400000"/>
            </a:ln>
          </a:left>
          <a:right>
            <a:ln w="25400" cap="flat">
              <a:solidFill>
                <a:srgbClr val="F8F8F6">
                  <a:alpha val="8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F8F8F6">
                  <a:alpha val="3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F8F8F6">
                  <a:alpha val="3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F8F8F6">
                  <a:alpha val="3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F8F8F6">
                  <a:alpha val="30000"/>
                </a:srgbClr>
              </a:solidFill>
              <a:prstDash val="solid"/>
              <a:miter lim="400000"/>
            </a:ln>
          </a:insideV>
        </a:tcBdr>
        <a:fill>
          <a:solidFill>
            <a:srgbClr val="67665E">
              <a:alpha val="50000"/>
            </a:srgbClr>
          </a:solidFill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solidFill>
                <a:srgbClr val="F8F8F6">
                  <a:alpha val="3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F8F8F6">
                  <a:alpha val="30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F8F8F6">
                  <a:alpha val="8000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F8F8F6">
                  <a:alpha val="8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F8F8F6">
                  <a:alpha val="3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F8F8F6">
                  <a:alpha val="30000"/>
                </a:srgbClr>
              </a:solidFill>
              <a:prstDash val="solid"/>
              <a:miter lim="400000"/>
            </a:ln>
          </a:insideV>
        </a:tcBdr>
        <a:fill>
          <a:solidFill>
            <a:srgbClr val="53534A">
              <a:alpha val="60000"/>
            </a:srgbClr>
          </a:solidFill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solidFill>
                <a:srgbClr val="F8F8F6">
                  <a:alpha val="3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F8F8F6">
                  <a:alpha val="30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F8F8F6">
                  <a:alpha val="8000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F8F8F6">
                  <a:alpha val="8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F8F8F6">
                  <a:alpha val="3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F8F8F6">
                  <a:alpha val="30000"/>
                </a:srgbClr>
              </a:solidFill>
              <a:prstDash val="solid"/>
              <a:miter lim="400000"/>
            </a:ln>
          </a:insideV>
        </a:tcBdr>
        <a:fill>
          <a:solidFill>
            <a:srgbClr val="53534A">
              <a:alpha val="60000"/>
            </a:srgbClr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2A2927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4342F">
                  <a:alpha val="8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34342F">
                  <a:alpha val="8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34342F">
                  <a:alpha val="80000"/>
                </a:srgb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67665E">
              <a:alpha val="15000"/>
            </a:srgbClr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2A2927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34342F">
                  <a:alpha val="8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34342F">
                  <a:alpha val="8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34342F">
                  <a:alpha val="8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34342F">
                  <a:alpha val="80000"/>
                </a:srgb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2A2927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34342F">
                  <a:alpha val="80000"/>
                </a:srgbClr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34342F">
                  <a:alpha val="80000"/>
                </a:srgb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2A2927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34342F">
                  <a:alpha val="8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34342F">
                  <a:alpha val="80000"/>
                </a:srgb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/Relationships>

</file>

<file path=ppt/_rels/tableStyles.xml.rels><?xml version="1.0" encoding="UTF-8" standalone="yes"?><Relationships xmlns="http://schemas.openxmlformats.org/package/2006/relationships"><Relationship Id="rId1" Type="http://schemas.openxmlformats.org/officeDocument/2006/relationships/image" Target="media/image15.png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9" name="Shape 11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/>
          <p:nvPr>
            <p:ph type="title"/>
          </p:nvPr>
        </p:nvSpPr>
        <p:spPr>
          <a:xfrm>
            <a:off x="901700" y="3060700"/>
            <a:ext cx="11201400" cy="17145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3" name="Shape 13"/>
          <p:cNvSpPr/>
          <p:nvPr>
            <p:ph type="body" sz="quarter" idx="1"/>
          </p:nvPr>
        </p:nvSpPr>
        <p:spPr>
          <a:xfrm>
            <a:off x="901700" y="4775200"/>
            <a:ext cx="11201400" cy="153670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80000"/>
              </a:lnSpc>
              <a:spcBef>
                <a:spcPts val="0"/>
              </a:spcBef>
              <a:buSzTx/>
              <a:buNone/>
              <a:defRPr cap="all" spc="288">
                <a:solidFill>
                  <a:srgbClr val="3E3B39"/>
                </a:solidFill>
                <a:latin typeface="+mn-lt"/>
                <a:ea typeface="+mn-ea"/>
                <a:cs typeface="+mn-cs"/>
                <a:sym typeface="Avenir Next"/>
              </a:defRPr>
            </a:lvl1pPr>
            <a:lvl2pPr marL="0" indent="228600">
              <a:lnSpc>
                <a:spcPct val="80000"/>
              </a:lnSpc>
              <a:spcBef>
                <a:spcPts val="0"/>
              </a:spcBef>
              <a:buSzTx/>
              <a:buNone/>
              <a:defRPr cap="all" spc="288">
                <a:solidFill>
                  <a:srgbClr val="3E3B39"/>
                </a:solidFill>
                <a:latin typeface="+mn-lt"/>
                <a:ea typeface="+mn-ea"/>
                <a:cs typeface="+mn-cs"/>
                <a:sym typeface="Avenir Next"/>
              </a:defRPr>
            </a:lvl2pPr>
            <a:lvl3pPr marL="0" indent="457200">
              <a:lnSpc>
                <a:spcPct val="80000"/>
              </a:lnSpc>
              <a:spcBef>
                <a:spcPts val="0"/>
              </a:spcBef>
              <a:buSzTx/>
              <a:buNone/>
              <a:defRPr cap="all" spc="288">
                <a:solidFill>
                  <a:srgbClr val="3E3B39"/>
                </a:solidFill>
                <a:latin typeface="+mn-lt"/>
                <a:ea typeface="+mn-ea"/>
                <a:cs typeface="+mn-cs"/>
                <a:sym typeface="Avenir Next"/>
              </a:defRPr>
            </a:lvl3pPr>
            <a:lvl4pPr marL="0" indent="685800">
              <a:lnSpc>
                <a:spcPct val="80000"/>
              </a:lnSpc>
              <a:spcBef>
                <a:spcPts val="0"/>
              </a:spcBef>
              <a:buSzTx/>
              <a:buNone/>
              <a:defRPr cap="all" spc="288">
                <a:solidFill>
                  <a:srgbClr val="3E3B39"/>
                </a:solidFill>
                <a:latin typeface="+mn-lt"/>
                <a:ea typeface="+mn-ea"/>
                <a:cs typeface="+mn-cs"/>
                <a:sym typeface="Avenir Next"/>
              </a:defRPr>
            </a:lvl4pPr>
            <a:lvl5pPr marL="0" indent="914400">
              <a:lnSpc>
                <a:spcPct val="80000"/>
              </a:lnSpc>
              <a:spcBef>
                <a:spcPts val="0"/>
              </a:spcBef>
              <a:buSzTx/>
              <a:buNone/>
              <a:defRPr cap="all" spc="288">
                <a:solidFill>
                  <a:srgbClr val="3E3B39"/>
                </a:solidFill>
                <a:latin typeface="+mn-lt"/>
                <a:ea typeface="+mn-ea"/>
                <a:cs typeface="+mn-cs"/>
                <a:sym typeface="Avenir Next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" name="Shape 14"/>
          <p:cNvSpPr/>
          <p:nvPr>
            <p:ph type="sldNum" sz="quarter" idx="2"/>
          </p:nvPr>
        </p:nvSpPr>
        <p:spPr>
          <a:xfrm>
            <a:off x="6303924" y="9258300"/>
            <a:ext cx="409652" cy="4191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/>
          <p:nvPr>
            <p:ph type="body" sz="quarter" idx="13"/>
          </p:nvPr>
        </p:nvSpPr>
        <p:spPr>
          <a:xfrm>
            <a:off x="1270000" y="6362700"/>
            <a:ext cx="10464800" cy="6604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lnSpc>
                <a:spcPct val="90000"/>
              </a:lnSpc>
              <a:spcBef>
                <a:spcPts val="1200"/>
              </a:spcBef>
              <a:buSzTx/>
              <a:buNone/>
              <a:defRPr i="1" sz="3200">
                <a:latin typeface="+mn-lt"/>
                <a:ea typeface="+mn-ea"/>
                <a:cs typeface="+mn-cs"/>
                <a:sym typeface="Avenir Next"/>
              </a:defRPr>
            </a:lvl1pPr>
          </a:lstStyle>
          <a:p>
            <a:pPr/>
            <a:r>
              <a:t>–Johnny Appleseed</a:t>
            </a:r>
          </a:p>
        </p:txBody>
      </p:sp>
      <p:sp>
        <p:nvSpPr>
          <p:cNvPr id="96" name="Shape 96"/>
          <p:cNvSpPr/>
          <p:nvPr>
            <p:ph type="body" sz="quarter" idx="14"/>
          </p:nvPr>
        </p:nvSpPr>
        <p:spPr>
          <a:xfrm>
            <a:off x="1270000" y="4248150"/>
            <a:ext cx="10464800" cy="7239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lnSpc>
                <a:spcPct val="90000"/>
              </a:lnSpc>
              <a:buSzTx/>
              <a:buNone/>
              <a:defRPr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7" name="Shape 97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5" name="Shape 105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chalk_line_box_10x7.png"/>
          <p:cNvPicPr>
            <a:picLocks noChangeAspect="0"/>
          </p:cNvPicPr>
          <p:nvPr/>
        </p:nvPicPr>
        <p:blipFill>
          <a:blip r:embed="rId2">
            <a:alphaModFix amt="45000"/>
            <a:extLst/>
          </a:blip>
          <a:stretch>
            <a:fillRect/>
          </a:stretch>
        </p:blipFill>
        <p:spPr>
          <a:xfrm>
            <a:off x="317500" y="6794500"/>
            <a:ext cx="12344400" cy="2336800"/>
          </a:xfrm>
          <a:prstGeom prst="rect">
            <a:avLst/>
          </a:prstGeom>
          <a:ln w="12700">
            <a:miter lim="400000"/>
          </a:ln>
        </p:spPr>
      </p:pic>
      <p:sp>
        <p:nvSpPr>
          <p:cNvPr id="22" name="Shape 22"/>
          <p:cNvSpPr/>
          <p:nvPr>
            <p:ph type="pic" idx="13"/>
          </p:nvPr>
        </p:nvSpPr>
        <p:spPr>
          <a:xfrm>
            <a:off x="393700" y="381000"/>
            <a:ext cx="12217400" cy="61468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3" name="Shape 23"/>
          <p:cNvSpPr/>
          <p:nvPr>
            <p:ph type="title"/>
          </p:nvPr>
        </p:nvSpPr>
        <p:spPr>
          <a:xfrm>
            <a:off x="901700" y="6934200"/>
            <a:ext cx="11201400" cy="9525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24" name="Shape 24"/>
          <p:cNvSpPr/>
          <p:nvPr>
            <p:ph type="body" sz="quarter" idx="1"/>
          </p:nvPr>
        </p:nvSpPr>
        <p:spPr>
          <a:xfrm>
            <a:off x="901700" y="7823200"/>
            <a:ext cx="11201400" cy="120650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80000"/>
              </a:lnSpc>
              <a:spcBef>
                <a:spcPts val="0"/>
              </a:spcBef>
              <a:buSzTx/>
              <a:buNone/>
              <a:defRPr cap="all" spc="288">
                <a:solidFill>
                  <a:srgbClr val="3E3B39"/>
                </a:solidFill>
                <a:latin typeface="+mn-lt"/>
                <a:ea typeface="+mn-ea"/>
                <a:cs typeface="+mn-cs"/>
                <a:sym typeface="Avenir Next"/>
              </a:defRPr>
            </a:lvl1pPr>
            <a:lvl2pPr marL="0" indent="228600">
              <a:lnSpc>
                <a:spcPct val="80000"/>
              </a:lnSpc>
              <a:spcBef>
                <a:spcPts val="0"/>
              </a:spcBef>
              <a:buSzTx/>
              <a:buNone/>
              <a:defRPr cap="all" spc="288">
                <a:solidFill>
                  <a:srgbClr val="3E3B39"/>
                </a:solidFill>
                <a:latin typeface="+mn-lt"/>
                <a:ea typeface="+mn-ea"/>
                <a:cs typeface="+mn-cs"/>
                <a:sym typeface="Avenir Next"/>
              </a:defRPr>
            </a:lvl2pPr>
            <a:lvl3pPr marL="0" indent="457200">
              <a:lnSpc>
                <a:spcPct val="80000"/>
              </a:lnSpc>
              <a:spcBef>
                <a:spcPts val="0"/>
              </a:spcBef>
              <a:buSzTx/>
              <a:buNone/>
              <a:defRPr cap="all" spc="288">
                <a:solidFill>
                  <a:srgbClr val="3E3B39"/>
                </a:solidFill>
                <a:latin typeface="+mn-lt"/>
                <a:ea typeface="+mn-ea"/>
                <a:cs typeface="+mn-cs"/>
                <a:sym typeface="Avenir Next"/>
              </a:defRPr>
            </a:lvl3pPr>
            <a:lvl4pPr marL="0" indent="685800">
              <a:lnSpc>
                <a:spcPct val="80000"/>
              </a:lnSpc>
              <a:spcBef>
                <a:spcPts val="0"/>
              </a:spcBef>
              <a:buSzTx/>
              <a:buNone/>
              <a:defRPr cap="all" spc="288">
                <a:solidFill>
                  <a:srgbClr val="3E3B39"/>
                </a:solidFill>
                <a:latin typeface="+mn-lt"/>
                <a:ea typeface="+mn-ea"/>
                <a:cs typeface="+mn-cs"/>
                <a:sym typeface="Avenir Next"/>
              </a:defRPr>
            </a:lvl4pPr>
            <a:lvl5pPr marL="0" indent="914400">
              <a:lnSpc>
                <a:spcPct val="80000"/>
              </a:lnSpc>
              <a:spcBef>
                <a:spcPts val="0"/>
              </a:spcBef>
              <a:buSzTx/>
              <a:buNone/>
              <a:defRPr cap="all" spc="288">
                <a:solidFill>
                  <a:srgbClr val="3E3B39"/>
                </a:solidFill>
                <a:latin typeface="+mn-lt"/>
                <a:ea typeface="+mn-ea"/>
                <a:cs typeface="+mn-cs"/>
                <a:sym typeface="Avenir Next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5" name="Shape 25"/>
          <p:cNvSpPr/>
          <p:nvPr>
            <p:ph type="sldNum" sz="quarter" idx="2"/>
          </p:nvPr>
        </p:nvSpPr>
        <p:spPr>
          <a:xfrm>
            <a:off x="6303924" y="9258300"/>
            <a:ext cx="409652" cy="4191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/>
          <p:nvPr>
            <p:ph type="title"/>
          </p:nvPr>
        </p:nvSpPr>
        <p:spPr>
          <a:xfrm>
            <a:off x="901700" y="3898900"/>
            <a:ext cx="11201400" cy="1943100"/>
          </a:xfrm>
          <a:prstGeom prst="rect">
            <a:avLst/>
          </a:prstGeom>
        </p:spPr>
        <p:txBody>
          <a:bodyPr anchor="ctr"/>
          <a:lstStyle/>
          <a:p>
            <a:pPr/>
            <a:r>
              <a:t>Title Text</a:t>
            </a:r>
          </a:p>
        </p:txBody>
      </p:sp>
      <p:sp>
        <p:nvSpPr>
          <p:cNvPr id="33" name="Shape 3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/>
          <p:nvPr>
            <p:ph type="pic" sz="half" idx="13"/>
          </p:nvPr>
        </p:nvSpPr>
        <p:spPr>
          <a:xfrm>
            <a:off x="6451600" y="1066800"/>
            <a:ext cx="5626100" cy="76327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41" name="Shape 41"/>
          <p:cNvSpPr/>
          <p:nvPr>
            <p:ph type="title"/>
          </p:nvPr>
        </p:nvSpPr>
        <p:spPr>
          <a:xfrm>
            <a:off x="901700" y="927100"/>
            <a:ext cx="5080000" cy="41021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42" name="Shape 42"/>
          <p:cNvSpPr/>
          <p:nvPr>
            <p:ph type="body" sz="quarter" idx="1"/>
          </p:nvPr>
        </p:nvSpPr>
        <p:spPr>
          <a:xfrm>
            <a:off x="901700" y="5029200"/>
            <a:ext cx="5080000" cy="368300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80000"/>
              </a:lnSpc>
              <a:spcBef>
                <a:spcPts val="0"/>
              </a:spcBef>
              <a:buSzTx/>
              <a:buNone/>
              <a:defRPr cap="all" spc="288">
                <a:solidFill>
                  <a:srgbClr val="3E3B39"/>
                </a:solidFill>
                <a:latin typeface="+mn-lt"/>
                <a:ea typeface="+mn-ea"/>
                <a:cs typeface="+mn-cs"/>
                <a:sym typeface="Avenir Next"/>
              </a:defRPr>
            </a:lvl1pPr>
            <a:lvl2pPr marL="0" indent="228600">
              <a:lnSpc>
                <a:spcPct val="80000"/>
              </a:lnSpc>
              <a:spcBef>
                <a:spcPts val="0"/>
              </a:spcBef>
              <a:buSzTx/>
              <a:buNone/>
              <a:defRPr cap="all" spc="288">
                <a:solidFill>
                  <a:srgbClr val="3E3B39"/>
                </a:solidFill>
                <a:latin typeface="+mn-lt"/>
                <a:ea typeface="+mn-ea"/>
                <a:cs typeface="+mn-cs"/>
                <a:sym typeface="Avenir Next"/>
              </a:defRPr>
            </a:lvl2pPr>
            <a:lvl3pPr marL="0" indent="457200">
              <a:lnSpc>
                <a:spcPct val="80000"/>
              </a:lnSpc>
              <a:spcBef>
                <a:spcPts val="0"/>
              </a:spcBef>
              <a:buSzTx/>
              <a:buNone/>
              <a:defRPr cap="all" spc="288">
                <a:solidFill>
                  <a:srgbClr val="3E3B39"/>
                </a:solidFill>
                <a:latin typeface="+mn-lt"/>
                <a:ea typeface="+mn-ea"/>
                <a:cs typeface="+mn-cs"/>
                <a:sym typeface="Avenir Next"/>
              </a:defRPr>
            </a:lvl3pPr>
            <a:lvl4pPr marL="0" indent="685800">
              <a:lnSpc>
                <a:spcPct val="80000"/>
              </a:lnSpc>
              <a:spcBef>
                <a:spcPts val="0"/>
              </a:spcBef>
              <a:buSzTx/>
              <a:buNone/>
              <a:defRPr cap="all" spc="288">
                <a:solidFill>
                  <a:srgbClr val="3E3B39"/>
                </a:solidFill>
                <a:latin typeface="+mn-lt"/>
                <a:ea typeface="+mn-ea"/>
                <a:cs typeface="+mn-cs"/>
                <a:sym typeface="Avenir Next"/>
              </a:defRPr>
            </a:lvl4pPr>
            <a:lvl5pPr marL="0" indent="914400">
              <a:lnSpc>
                <a:spcPct val="80000"/>
              </a:lnSpc>
              <a:spcBef>
                <a:spcPts val="0"/>
              </a:spcBef>
              <a:buSzTx/>
              <a:buNone/>
              <a:defRPr cap="all" spc="288">
                <a:solidFill>
                  <a:srgbClr val="3E3B39"/>
                </a:solidFill>
                <a:latin typeface="+mn-lt"/>
                <a:ea typeface="+mn-ea"/>
                <a:cs typeface="+mn-cs"/>
                <a:sym typeface="Avenir Next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3" name="Shape 43"/>
          <p:cNvSpPr/>
          <p:nvPr>
            <p:ph type="sldNum" sz="quarter" idx="2"/>
          </p:nvPr>
        </p:nvSpPr>
        <p:spPr>
          <a:xfrm>
            <a:off x="6303924" y="9258300"/>
            <a:ext cx="409652" cy="4191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1" name="Shape 5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9" name="Shape 59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0" name="Shape 60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/>
          <p:nvPr>
            <p:ph type="pic" sz="half" idx="13"/>
          </p:nvPr>
        </p:nvSpPr>
        <p:spPr>
          <a:xfrm>
            <a:off x="6769100" y="2603500"/>
            <a:ext cx="5308600" cy="59690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8" name="Shape 6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9" name="Shape 69"/>
          <p:cNvSpPr/>
          <p:nvPr>
            <p:ph type="body" sz="half" idx="1"/>
          </p:nvPr>
        </p:nvSpPr>
        <p:spPr>
          <a:xfrm>
            <a:off x="901700" y="2603500"/>
            <a:ext cx="5334000" cy="5969000"/>
          </a:xfrm>
          <a:prstGeom prst="rect">
            <a:avLst/>
          </a:prstGeom>
        </p:spPr>
        <p:txBody>
          <a:bodyPr/>
          <a:lstStyle>
            <a:lvl1pPr marL="393700" indent="-393700">
              <a:lnSpc>
                <a:spcPct val="90000"/>
              </a:lnSpc>
              <a:spcBef>
                <a:spcPts val="2800"/>
              </a:spcBef>
              <a:defRPr sz="3200"/>
            </a:lvl1pPr>
            <a:lvl2pPr marL="787400" indent="-393700">
              <a:lnSpc>
                <a:spcPct val="90000"/>
              </a:lnSpc>
              <a:spcBef>
                <a:spcPts val="2800"/>
              </a:spcBef>
              <a:defRPr sz="3200"/>
            </a:lvl2pPr>
            <a:lvl3pPr marL="1181100" indent="-393700">
              <a:lnSpc>
                <a:spcPct val="90000"/>
              </a:lnSpc>
              <a:spcBef>
                <a:spcPts val="2800"/>
              </a:spcBef>
              <a:defRPr sz="3200"/>
            </a:lvl3pPr>
            <a:lvl4pPr marL="1574800" indent="-393700">
              <a:lnSpc>
                <a:spcPct val="90000"/>
              </a:lnSpc>
              <a:spcBef>
                <a:spcPts val="2800"/>
              </a:spcBef>
              <a:defRPr sz="3200"/>
            </a:lvl4pPr>
            <a:lvl5pPr marL="1968500" indent="-393700">
              <a:lnSpc>
                <a:spcPct val="90000"/>
              </a:lnSpc>
              <a:spcBef>
                <a:spcPts val="2800"/>
              </a:spcBef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0" name="Shape 70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/>
          <p:nvPr>
            <p:ph type="body" idx="1"/>
          </p:nvPr>
        </p:nvSpPr>
        <p:spPr>
          <a:xfrm>
            <a:off x="901700" y="1727200"/>
            <a:ext cx="11201400" cy="62865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8" name="Shape 7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/>
          <p:nvPr>
            <p:ph type="pic" sz="quarter" idx="13"/>
          </p:nvPr>
        </p:nvSpPr>
        <p:spPr>
          <a:xfrm>
            <a:off x="6654800" y="482600"/>
            <a:ext cx="5981700" cy="39116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hape 86"/>
          <p:cNvSpPr/>
          <p:nvPr>
            <p:ph type="pic" sz="half" idx="14"/>
          </p:nvPr>
        </p:nvSpPr>
        <p:spPr>
          <a:xfrm>
            <a:off x="6654800" y="4673600"/>
            <a:ext cx="5981700" cy="45974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7" name="Shape 87"/>
          <p:cNvSpPr/>
          <p:nvPr>
            <p:ph type="pic" idx="15"/>
          </p:nvPr>
        </p:nvSpPr>
        <p:spPr>
          <a:xfrm>
            <a:off x="406400" y="482600"/>
            <a:ext cx="5981700" cy="87884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8" name="Shape 8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halk_line_10x7.png"/>
          <p:cNvPicPr>
            <a:picLocks noChangeAspect="0"/>
          </p:cNvPicPr>
          <p:nvPr/>
        </p:nvPicPr>
        <p:blipFill>
          <a:blip r:embed="rId3">
            <a:alphaModFix amt="45000"/>
            <a:extLst/>
          </a:blip>
          <a:stretch>
            <a:fillRect/>
          </a:stretch>
        </p:blipFill>
        <p:spPr>
          <a:xfrm>
            <a:off x="393700" y="355600"/>
            <a:ext cx="12217400" cy="877570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Shape 3"/>
          <p:cNvSpPr/>
          <p:nvPr>
            <p:ph type="title"/>
          </p:nvPr>
        </p:nvSpPr>
        <p:spPr>
          <a:xfrm>
            <a:off x="901700" y="635000"/>
            <a:ext cx="11201400" cy="1714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4" name="Shape 4"/>
          <p:cNvSpPr/>
          <p:nvPr>
            <p:ph type="body" idx="1"/>
          </p:nvPr>
        </p:nvSpPr>
        <p:spPr>
          <a:xfrm>
            <a:off x="901700" y="2603500"/>
            <a:ext cx="11201400" cy="596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Shape 5"/>
          <p:cNvSpPr/>
          <p:nvPr>
            <p:ph type="sldNum" sz="quarter" idx="2"/>
          </p:nvPr>
        </p:nvSpPr>
        <p:spPr>
          <a:xfrm>
            <a:off x="6299199" y="9258300"/>
            <a:ext cx="409652" cy="4191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1" cap="all" i="0" sz="1800">
                <a:latin typeface="+mn-lt"/>
                <a:ea typeface="+mn-ea"/>
                <a:cs typeface="+mn-cs"/>
                <a:sym typeface="Avenir Nex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  <p:transition xmlns:p14="http://schemas.microsoft.com/office/powerpoint/2010/main" spd="med" advClick="1"/>
  <p:txStyles>
    <p:titleStyle>
      <a:lvl1pPr marL="0" marR="0" indent="0" algn="l" defTabSz="5842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all" i="0" spc="384" strike="noStrike" sz="4800" u="none">
          <a:ln>
            <a:noFill/>
          </a:ln>
          <a:solidFill>
            <a:srgbClr val="3E3B39"/>
          </a:solidFill>
          <a:effectLst>
            <a:outerShdw sx="100000" sy="100000" kx="0" ky="0" algn="b" rotWithShape="0" blurRad="25400" dist="25400" dir="5520000">
              <a:srgbClr val="FFFFFF">
                <a:alpha val="72000"/>
              </a:srgbClr>
            </a:outerShdw>
          </a:effectLst>
          <a:uFillTx/>
          <a:latin typeface="+mn-lt"/>
          <a:ea typeface="+mn-ea"/>
          <a:cs typeface="+mn-cs"/>
          <a:sym typeface="Avenir Next"/>
        </a:defRPr>
      </a:lvl1pPr>
      <a:lvl2pPr marL="0" marR="0" indent="228600" algn="l" defTabSz="5842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all" i="0" spc="384" strike="noStrike" sz="4800" u="none">
          <a:ln>
            <a:noFill/>
          </a:ln>
          <a:solidFill>
            <a:srgbClr val="3E3B39"/>
          </a:solidFill>
          <a:effectLst>
            <a:outerShdw sx="100000" sy="100000" kx="0" ky="0" algn="b" rotWithShape="0" blurRad="25400" dist="25400" dir="5520000">
              <a:srgbClr val="FFFFFF">
                <a:alpha val="72000"/>
              </a:srgbClr>
            </a:outerShdw>
          </a:effectLst>
          <a:uFillTx/>
          <a:latin typeface="+mn-lt"/>
          <a:ea typeface="+mn-ea"/>
          <a:cs typeface="+mn-cs"/>
          <a:sym typeface="Avenir Next"/>
        </a:defRPr>
      </a:lvl2pPr>
      <a:lvl3pPr marL="0" marR="0" indent="457200" algn="l" defTabSz="5842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all" i="0" spc="384" strike="noStrike" sz="4800" u="none">
          <a:ln>
            <a:noFill/>
          </a:ln>
          <a:solidFill>
            <a:srgbClr val="3E3B39"/>
          </a:solidFill>
          <a:effectLst>
            <a:outerShdw sx="100000" sy="100000" kx="0" ky="0" algn="b" rotWithShape="0" blurRad="25400" dist="25400" dir="5520000">
              <a:srgbClr val="FFFFFF">
                <a:alpha val="72000"/>
              </a:srgbClr>
            </a:outerShdw>
          </a:effectLst>
          <a:uFillTx/>
          <a:latin typeface="+mn-lt"/>
          <a:ea typeface="+mn-ea"/>
          <a:cs typeface="+mn-cs"/>
          <a:sym typeface="Avenir Next"/>
        </a:defRPr>
      </a:lvl3pPr>
      <a:lvl4pPr marL="0" marR="0" indent="685800" algn="l" defTabSz="5842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all" i="0" spc="384" strike="noStrike" sz="4800" u="none">
          <a:ln>
            <a:noFill/>
          </a:ln>
          <a:solidFill>
            <a:srgbClr val="3E3B39"/>
          </a:solidFill>
          <a:effectLst>
            <a:outerShdw sx="100000" sy="100000" kx="0" ky="0" algn="b" rotWithShape="0" blurRad="25400" dist="25400" dir="5520000">
              <a:srgbClr val="FFFFFF">
                <a:alpha val="72000"/>
              </a:srgbClr>
            </a:outerShdw>
          </a:effectLst>
          <a:uFillTx/>
          <a:latin typeface="+mn-lt"/>
          <a:ea typeface="+mn-ea"/>
          <a:cs typeface="+mn-cs"/>
          <a:sym typeface="Avenir Next"/>
        </a:defRPr>
      </a:lvl4pPr>
      <a:lvl5pPr marL="0" marR="0" indent="914400" algn="l" defTabSz="5842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all" i="0" spc="384" strike="noStrike" sz="4800" u="none">
          <a:ln>
            <a:noFill/>
          </a:ln>
          <a:solidFill>
            <a:srgbClr val="3E3B39"/>
          </a:solidFill>
          <a:effectLst>
            <a:outerShdw sx="100000" sy="100000" kx="0" ky="0" algn="b" rotWithShape="0" blurRad="25400" dist="25400" dir="5520000">
              <a:srgbClr val="FFFFFF">
                <a:alpha val="72000"/>
              </a:srgbClr>
            </a:outerShdw>
          </a:effectLst>
          <a:uFillTx/>
          <a:latin typeface="+mn-lt"/>
          <a:ea typeface="+mn-ea"/>
          <a:cs typeface="+mn-cs"/>
          <a:sym typeface="Avenir Next"/>
        </a:defRPr>
      </a:lvl5pPr>
      <a:lvl6pPr marL="0" marR="0" indent="1143000" algn="l" defTabSz="5842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all" i="0" spc="384" strike="noStrike" sz="4800" u="none">
          <a:ln>
            <a:noFill/>
          </a:ln>
          <a:solidFill>
            <a:srgbClr val="3E3B39"/>
          </a:solidFill>
          <a:effectLst>
            <a:outerShdw sx="100000" sy="100000" kx="0" ky="0" algn="b" rotWithShape="0" blurRad="25400" dist="25400" dir="5520000">
              <a:srgbClr val="FFFFFF">
                <a:alpha val="72000"/>
              </a:srgbClr>
            </a:outerShdw>
          </a:effectLst>
          <a:uFillTx/>
          <a:latin typeface="+mn-lt"/>
          <a:ea typeface="+mn-ea"/>
          <a:cs typeface="+mn-cs"/>
          <a:sym typeface="Avenir Next"/>
        </a:defRPr>
      </a:lvl6pPr>
      <a:lvl7pPr marL="0" marR="0" indent="1371600" algn="l" defTabSz="5842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all" i="0" spc="384" strike="noStrike" sz="4800" u="none">
          <a:ln>
            <a:noFill/>
          </a:ln>
          <a:solidFill>
            <a:srgbClr val="3E3B39"/>
          </a:solidFill>
          <a:effectLst>
            <a:outerShdw sx="100000" sy="100000" kx="0" ky="0" algn="b" rotWithShape="0" blurRad="25400" dist="25400" dir="5520000">
              <a:srgbClr val="FFFFFF">
                <a:alpha val="72000"/>
              </a:srgbClr>
            </a:outerShdw>
          </a:effectLst>
          <a:uFillTx/>
          <a:latin typeface="+mn-lt"/>
          <a:ea typeface="+mn-ea"/>
          <a:cs typeface="+mn-cs"/>
          <a:sym typeface="Avenir Next"/>
        </a:defRPr>
      </a:lvl7pPr>
      <a:lvl8pPr marL="0" marR="0" indent="1600200" algn="l" defTabSz="5842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all" i="0" spc="384" strike="noStrike" sz="4800" u="none">
          <a:ln>
            <a:noFill/>
          </a:ln>
          <a:solidFill>
            <a:srgbClr val="3E3B39"/>
          </a:solidFill>
          <a:effectLst>
            <a:outerShdw sx="100000" sy="100000" kx="0" ky="0" algn="b" rotWithShape="0" blurRad="25400" dist="25400" dir="5520000">
              <a:srgbClr val="FFFFFF">
                <a:alpha val="72000"/>
              </a:srgbClr>
            </a:outerShdw>
          </a:effectLst>
          <a:uFillTx/>
          <a:latin typeface="+mn-lt"/>
          <a:ea typeface="+mn-ea"/>
          <a:cs typeface="+mn-cs"/>
          <a:sym typeface="Avenir Next"/>
        </a:defRPr>
      </a:lvl8pPr>
      <a:lvl9pPr marL="0" marR="0" indent="1828800" algn="l" defTabSz="5842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all" i="0" spc="384" strike="noStrike" sz="4800" u="none">
          <a:ln>
            <a:noFill/>
          </a:ln>
          <a:solidFill>
            <a:srgbClr val="3E3B39"/>
          </a:solidFill>
          <a:effectLst>
            <a:outerShdw sx="100000" sy="100000" kx="0" ky="0" algn="b" rotWithShape="0" blurRad="25400" dist="25400" dir="5520000">
              <a:srgbClr val="FFFFFF">
                <a:alpha val="72000"/>
              </a:srgbClr>
            </a:outerShdw>
          </a:effectLst>
          <a:uFillTx/>
          <a:latin typeface="+mn-lt"/>
          <a:ea typeface="+mn-ea"/>
          <a:cs typeface="+mn-cs"/>
          <a:sym typeface="Avenir Next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3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5E524C"/>
          </a:solidFill>
          <a:effectLst>
            <a:outerShdw sx="100000" sy="100000" kx="0" ky="0" algn="b" rotWithShape="0" blurRad="25400" dist="25400" dir="5520000">
              <a:srgbClr val="FFFFFF">
                <a:alpha val="71999"/>
              </a:srgbClr>
            </a:outerShdw>
          </a:effectLst>
          <a:uFillTx/>
          <a:latin typeface="Avenir Next Medium"/>
          <a:ea typeface="Avenir Next Medium"/>
          <a:cs typeface="Avenir Next Medium"/>
          <a:sym typeface="Avenir Next Medium"/>
        </a:defRPr>
      </a:lvl1pPr>
      <a:lvl2pPr marL="889000" marR="0" indent="-444500" algn="l" defTabSz="584200" rtl="0" latinLnBrk="0">
        <a:lnSpc>
          <a:spcPct val="100000"/>
        </a:lnSpc>
        <a:spcBef>
          <a:spcPts val="3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5E524C"/>
          </a:solidFill>
          <a:effectLst>
            <a:outerShdw sx="100000" sy="100000" kx="0" ky="0" algn="b" rotWithShape="0" blurRad="25400" dist="25400" dir="5520000">
              <a:srgbClr val="FFFFFF">
                <a:alpha val="71999"/>
              </a:srgbClr>
            </a:outerShdw>
          </a:effectLst>
          <a:uFillTx/>
          <a:latin typeface="Avenir Next Medium"/>
          <a:ea typeface="Avenir Next Medium"/>
          <a:cs typeface="Avenir Next Medium"/>
          <a:sym typeface="Avenir Next Medium"/>
        </a:defRPr>
      </a:lvl2pPr>
      <a:lvl3pPr marL="1333500" marR="0" indent="-444500" algn="l" defTabSz="584200" rtl="0" latinLnBrk="0">
        <a:lnSpc>
          <a:spcPct val="100000"/>
        </a:lnSpc>
        <a:spcBef>
          <a:spcPts val="3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5E524C"/>
          </a:solidFill>
          <a:effectLst>
            <a:outerShdw sx="100000" sy="100000" kx="0" ky="0" algn="b" rotWithShape="0" blurRad="25400" dist="25400" dir="5520000">
              <a:srgbClr val="FFFFFF">
                <a:alpha val="71999"/>
              </a:srgbClr>
            </a:outerShdw>
          </a:effectLst>
          <a:uFillTx/>
          <a:latin typeface="Avenir Next Medium"/>
          <a:ea typeface="Avenir Next Medium"/>
          <a:cs typeface="Avenir Next Medium"/>
          <a:sym typeface="Avenir Next Medium"/>
        </a:defRPr>
      </a:lvl3pPr>
      <a:lvl4pPr marL="1778000" marR="0" indent="-444500" algn="l" defTabSz="584200" rtl="0" latinLnBrk="0">
        <a:lnSpc>
          <a:spcPct val="100000"/>
        </a:lnSpc>
        <a:spcBef>
          <a:spcPts val="3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5E524C"/>
          </a:solidFill>
          <a:effectLst>
            <a:outerShdw sx="100000" sy="100000" kx="0" ky="0" algn="b" rotWithShape="0" blurRad="25400" dist="25400" dir="5520000">
              <a:srgbClr val="FFFFFF">
                <a:alpha val="71999"/>
              </a:srgbClr>
            </a:outerShdw>
          </a:effectLst>
          <a:uFillTx/>
          <a:latin typeface="Avenir Next Medium"/>
          <a:ea typeface="Avenir Next Medium"/>
          <a:cs typeface="Avenir Next Medium"/>
          <a:sym typeface="Avenir Next Medium"/>
        </a:defRPr>
      </a:lvl4pPr>
      <a:lvl5pPr marL="2222500" marR="0" indent="-444500" algn="l" defTabSz="584200" rtl="0" latinLnBrk="0">
        <a:lnSpc>
          <a:spcPct val="100000"/>
        </a:lnSpc>
        <a:spcBef>
          <a:spcPts val="3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5E524C"/>
          </a:solidFill>
          <a:effectLst>
            <a:outerShdw sx="100000" sy="100000" kx="0" ky="0" algn="b" rotWithShape="0" blurRad="25400" dist="25400" dir="5520000">
              <a:srgbClr val="FFFFFF">
                <a:alpha val="71999"/>
              </a:srgbClr>
            </a:outerShdw>
          </a:effectLst>
          <a:uFillTx/>
          <a:latin typeface="Avenir Next Medium"/>
          <a:ea typeface="Avenir Next Medium"/>
          <a:cs typeface="Avenir Next Medium"/>
          <a:sym typeface="Avenir Next Medium"/>
        </a:defRPr>
      </a:lvl5pPr>
      <a:lvl6pPr marL="2667000" marR="0" indent="-444500" algn="l" defTabSz="584200" rtl="0" latinLnBrk="0">
        <a:lnSpc>
          <a:spcPct val="100000"/>
        </a:lnSpc>
        <a:spcBef>
          <a:spcPts val="3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5E524C"/>
          </a:solidFill>
          <a:effectLst>
            <a:outerShdw sx="100000" sy="100000" kx="0" ky="0" algn="b" rotWithShape="0" blurRad="25400" dist="25400" dir="5520000">
              <a:srgbClr val="FFFFFF">
                <a:alpha val="71999"/>
              </a:srgbClr>
            </a:outerShdw>
          </a:effectLst>
          <a:uFillTx/>
          <a:latin typeface="Avenir Next Medium"/>
          <a:ea typeface="Avenir Next Medium"/>
          <a:cs typeface="Avenir Next Medium"/>
          <a:sym typeface="Avenir Next Medium"/>
        </a:defRPr>
      </a:lvl6pPr>
      <a:lvl7pPr marL="3111500" marR="0" indent="-444500" algn="l" defTabSz="584200" rtl="0" latinLnBrk="0">
        <a:lnSpc>
          <a:spcPct val="100000"/>
        </a:lnSpc>
        <a:spcBef>
          <a:spcPts val="3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5E524C"/>
          </a:solidFill>
          <a:effectLst>
            <a:outerShdw sx="100000" sy="100000" kx="0" ky="0" algn="b" rotWithShape="0" blurRad="25400" dist="25400" dir="5520000">
              <a:srgbClr val="FFFFFF">
                <a:alpha val="71999"/>
              </a:srgbClr>
            </a:outerShdw>
          </a:effectLst>
          <a:uFillTx/>
          <a:latin typeface="Avenir Next Medium"/>
          <a:ea typeface="Avenir Next Medium"/>
          <a:cs typeface="Avenir Next Medium"/>
          <a:sym typeface="Avenir Next Medium"/>
        </a:defRPr>
      </a:lvl7pPr>
      <a:lvl8pPr marL="3556000" marR="0" indent="-444500" algn="l" defTabSz="584200" rtl="0" latinLnBrk="0">
        <a:lnSpc>
          <a:spcPct val="100000"/>
        </a:lnSpc>
        <a:spcBef>
          <a:spcPts val="3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5E524C"/>
          </a:solidFill>
          <a:effectLst>
            <a:outerShdw sx="100000" sy="100000" kx="0" ky="0" algn="b" rotWithShape="0" blurRad="25400" dist="25400" dir="5520000">
              <a:srgbClr val="FFFFFF">
                <a:alpha val="71999"/>
              </a:srgbClr>
            </a:outerShdw>
          </a:effectLst>
          <a:uFillTx/>
          <a:latin typeface="Avenir Next Medium"/>
          <a:ea typeface="Avenir Next Medium"/>
          <a:cs typeface="Avenir Next Medium"/>
          <a:sym typeface="Avenir Next Medium"/>
        </a:defRPr>
      </a:lvl8pPr>
      <a:lvl9pPr marL="4000500" marR="0" indent="-444500" algn="l" defTabSz="584200" rtl="0" latinLnBrk="0">
        <a:lnSpc>
          <a:spcPct val="100000"/>
        </a:lnSpc>
        <a:spcBef>
          <a:spcPts val="3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5E524C"/>
          </a:solidFill>
          <a:effectLst>
            <a:outerShdw sx="100000" sy="100000" kx="0" ky="0" algn="b" rotWithShape="0" blurRad="25400" dist="25400" dir="5520000">
              <a:srgbClr val="FFFFFF">
                <a:alpha val="71999"/>
              </a:srgbClr>
            </a:outerShdw>
          </a:effectLst>
          <a:uFillTx/>
          <a:latin typeface="Avenir Next Medium"/>
          <a:ea typeface="Avenir Next Medium"/>
          <a:cs typeface="Avenir Next Medium"/>
          <a:sym typeface="Avenir Next Medium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all" i="0" spc="0" strike="noStrike" sz="1800" u="none">
          <a:ln>
            <a:noFill/>
          </a:ln>
          <a:solidFill>
            <a:schemeClr val="tx1"/>
          </a:solidFill>
          <a:effectLst>
            <a:outerShdw sx="100000" sy="100000" kx="0" ky="0" algn="b" rotWithShape="0" blurRad="25400" dist="25400" dir="5520000">
              <a:srgbClr val="FFFFFF">
                <a:alpha val="71999"/>
              </a:srgbClr>
            </a:outerShdw>
          </a:effectLst>
          <a:uFillTx/>
          <a:latin typeface="+mn-lt"/>
          <a:ea typeface="+mn-ea"/>
          <a:cs typeface="+mn-cs"/>
          <a:sym typeface="Avenir Nex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all" i="0" spc="0" strike="noStrike" sz="1800" u="none">
          <a:ln>
            <a:noFill/>
          </a:ln>
          <a:solidFill>
            <a:schemeClr val="tx1"/>
          </a:solidFill>
          <a:effectLst>
            <a:outerShdw sx="100000" sy="100000" kx="0" ky="0" algn="b" rotWithShape="0" blurRad="25400" dist="25400" dir="5520000">
              <a:srgbClr val="FFFFFF">
                <a:alpha val="71999"/>
              </a:srgbClr>
            </a:outerShdw>
          </a:effectLst>
          <a:uFillTx/>
          <a:latin typeface="+mn-lt"/>
          <a:ea typeface="+mn-ea"/>
          <a:cs typeface="+mn-cs"/>
          <a:sym typeface="Avenir Nex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all" i="0" spc="0" strike="noStrike" sz="1800" u="none">
          <a:ln>
            <a:noFill/>
          </a:ln>
          <a:solidFill>
            <a:schemeClr val="tx1"/>
          </a:solidFill>
          <a:effectLst>
            <a:outerShdw sx="100000" sy="100000" kx="0" ky="0" algn="b" rotWithShape="0" blurRad="25400" dist="25400" dir="5520000">
              <a:srgbClr val="FFFFFF">
                <a:alpha val="71999"/>
              </a:srgbClr>
            </a:outerShdw>
          </a:effectLst>
          <a:uFillTx/>
          <a:latin typeface="+mn-lt"/>
          <a:ea typeface="+mn-ea"/>
          <a:cs typeface="+mn-cs"/>
          <a:sym typeface="Avenir Nex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all" i="0" spc="0" strike="noStrike" sz="1800" u="none">
          <a:ln>
            <a:noFill/>
          </a:ln>
          <a:solidFill>
            <a:schemeClr val="tx1"/>
          </a:solidFill>
          <a:effectLst>
            <a:outerShdw sx="100000" sy="100000" kx="0" ky="0" algn="b" rotWithShape="0" blurRad="25400" dist="25400" dir="5520000">
              <a:srgbClr val="FFFFFF">
                <a:alpha val="71999"/>
              </a:srgbClr>
            </a:outerShdw>
          </a:effectLst>
          <a:uFillTx/>
          <a:latin typeface="+mn-lt"/>
          <a:ea typeface="+mn-ea"/>
          <a:cs typeface="+mn-cs"/>
          <a:sym typeface="Avenir Nex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all" i="0" spc="0" strike="noStrike" sz="1800" u="none">
          <a:ln>
            <a:noFill/>
          </a:ln>
          <a:solidFill>
            <a:schemeClr val="tx1"/>
          </a:solidFill>
          <a:effectLst>
            <a:outerShdw sx="100000" sy="100000" kx="0" ky="0" algn="b" rotWithShape="0" blurRad="25400" dist="25400" dir="5520000">
              <a:srgbClr val="FFFFFF">
                <a:alpha val="71999"/>
              </a:srgbClr>
            </a:outerShdw>
          </a:effectLst>
          <a:uFillTx/>
          <a:latin typeface="+mn-lt"/>
          <a:ea typeface="+mn-ea"/>
          <a:cs typeface="+mn-cs"/>
          <a:sym typeface="Avenir Nex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all" i="0" spc="0" strike="noStrike" sz="1800" u="none">
          <a:ln>
            <a:noFill/>
          </a:ln>
          <a:solidFill>
            <a:schemeClr val="tx1"/>
          </a:solidFill>
          <a:effectLst>
            <a:outerShdw sx="100000" sy="100000" kx="0" ky="0" algn="b" rotWithShape="0" blurRad="25400" dist="25400" dir="5520000">
              <a:srgbClr val="FFFFFF">
                <a:alpha val="71999"/>
              </a:srgbClr>
            </a:outerShdw>
          </a:effectLst>
          <a:uFillTx/>
          <a:latin typeface="+mn-lt"/>
          <a:ea typeface="+mn-ea"/>
          <a:cs typeface="+mn-cs"/>
          <a:sym typeface="Avenir Nex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all" i="0" spc="0" strike="noStrike" sz="1800" u="none">
          <a:ln>
            <a:noFill/>
          </a:ln>
          <a:solidFill>
            <a:schemeClr val="tx1"/>
          </a:solidFill>
          <a:effectLst>
            <a:outerShdw sx="100000" sy="100000" kx="0" ky="0" algn="b" rotWithShape="0" blurRad="25400" dist="25400" dir="5520000">
              <a:srgbClr val="FFFFFF">
                <a:alpha val="71999"/>
              </a:srgbClr>
            </a:outerShdw>
          </a:effectLst>
          <a:uFillTx/>
          <a:latin typeface="+mn-lt"/>
          <a:ea typeface="+mn-ea"/>
          <a:cs typeface="+mn-cs"/>
          <a:sym typeface="Avenir Nex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all" i="0" spc="0" strike="noStrike" sz="1800" u="none">
          <a:ln>
            <a:noFill/>
          </a:ln>
          <a:solidFill>
            <a:schemeClr val="tx1"/>
          </a:solidFill>
          <a:effectLst>
            <a:outerShdw sx="100000" sy="100000" kx="0" ky="0" algn="b" rotWithShape="0" blurRad="25400" dist="25400" dir="5520000">
              <a:srgbClr val="FFFFFF">
                <a:alpha val="71999"/>
              </a:srgbClr>
            </a:outerShdw>
          </a:effectLst>
          <a:uFillTx/>
          <a:latin typeface="+mn-lt"/>
          <a:ea typeface="+mn-ea"/>
          <a:cs typeface="+mn-cs"/>
          <a:sym typeface="Avenir Nex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all" i="0" spc="0" strike="noStrike" sz="1800" u="none">
          <a:ln>
            <a:noFill/>
          </a:ln>
          <a:solidFill>
            <a:schemeClr val="tx1"/>
          </a:solidFill>
          <a:effectLst>
            <a:outerShdw sx="100000" sy="100000" kx="0" ky="0" algn="b" rotWithShape="0" blurRad="25400" dist="25400" dir="5520000">
              <a:srgbClr val="FFFFFF">
                <a:alpha val="71999"/>
              </a:srgbClr>
            </a:outerShdw>
          </a:effectLst>
          <a:uFillTx/>
          <a:latin typeface="+mn-lt"/>
          <a:ea typeface="+mn-ea"/>
          <a:cs typeface="+mn-cs"/>
          <a:sym typeface="Avenir Nex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tif"/><Relationship Id="rId3" Type="http://schemas.openxmlformats.org/officeDocument/2006/relationships/image" Target="../media/image4.png"/><Relationship Id="rId4" Type="http://schemas.openxmlformats.org/officeDocument/2006/relationships/image" Target="../media/image2.tif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png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tif"/></Relationships>
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tif"/></Relationships>
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.tif"/><Relationship Id="rId3" Type="http://schemas.openxmlformats.org/officeDocument/2006/relationships/image" Target="../media/image7.tif"/></Relationships>
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tif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image" Target="../media/image2.tif"/></Relationships>
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tif"/></Relationships>
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tif"/></Relationships>
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tif"/></Relationships>
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tif"/></Relationships>
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tif"/></Relationships>
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tif"/><Relationship Id="rId3" Type="http://schemas.openxmlformats.org/officeDocument/2006/relationships/image" Target="../media/image2.tif"/><Relationship Id="rId4" Type="http://schemas.openxmlformats.org/officeDocument/2006/relationships/image" Target="../media/image4.pn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.png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.png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.png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tif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162265" y="581388"/>
            <a:ext cx="6699400" cy="4813644"/>
          </a:xfrm>
          <a:prstGeom prst="rect">
            <a:avLst/>
          </a:prstGeom>
          <a:ln w="12700">
            <a:miter lim="400000"/>
          </a:ln>
        </p:spPr>
      </p:pic>
      <p:pic>
        <p:nvPicPr>
          <p:cNvPr id="122" name=""/>
          <p:cNvPicPr>
            <a:picLocks noChangeAspect="0"/>
          </p:cNvPicPr>
          <p:nvPr>
            <p:ph type="pic" idx="13"/>
          </p:nvPr>
        </p:nvPicPr>
        <p:blipFill>
          <a:blip r:embed="rId3">
            <a:extLst/>
          </a:blip>
          <a:stretch>
            <a:fillRect/>
          </a:stretch>
        </p:blipFill>
        <p:spPr>
          <a:xfrm>
            <a:off x="-444500" y="505928"/>
            <a:ext cx="12293600" cy="6248401"/>
          </a:xfrm>
          <a:prstGeom prst="rect">
            <a:avLst/>
          </a:prstGeom>
        </p:spPr>
      </p:pic>
      <p:sp>
        <p:nvSpPr>
          <p:cNvPr id="123" name="Shape 123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Bones, Feathers and Fur:</a:t>
            </a:r>
          </a:p>
        </p:txBody>
      </p:sp>
      <p:sp>
        <p:nvSpPr>
          <p:cNvPr id="124" name="Shape 124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defTabSz="572516">
              <a:defRPr spc="282" sz="3528">
                <a:effectLst>
                  <a:outerShdw sx="100000" sy="100000" kx="0" ky="0" algn="b" rotWithShape="0" blurRad="24892" dist="24892" dir="5520000">
                    <a:srgbClr val="FFFFFF">
                      <a:alpha val="71999"/>
                    </a:srgbClr>
                  </a:outerShdw>
                </a:effectLst>
              </a:defRPr>
            </a:lvl1pPr>
          </a:lstStyle>
          <a:p>
            <a:pPr/>
            <a:r>
              <a:t>Grabbing Visitor’s Interest with Hand-Held Objects</a:t>
            </a:r>
          </a:p>
        </p:txBody>
      </p:sp>
      <p:pic>
        <p:nvPicPr>
          <p:cNvPr id="125" name="pasted-image.tif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617743" y="3533626"/>
            <a:ext cx="5250407" cy="289894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"/>
          <p:cNvPicPr>
            <a:picLocks noChangeAspect="0"/>
          </p:cNvPicPr>
          <p:nvPr>
            <p:ph type="pic" idx="13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6413500" y="1016000"/>
            <a:ext cx="5702300" cy="7734300"/>
          </a:xfrm>
          <a:prstGeom prst="rect">
            <a:avLst/>
          </a:prstGeom>
        </p:spPr>
      </p:pic>
      <p:sp>
        <p:nvSpPr>
          <p:cNvPr id="159" name="Shape 159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Sensory Literacy</a:t>
            </a:r>
          </a:p>
        </p:txBody>
      </p:sp>
      <p:sp>
        <p:nvSpPr>
          <p:cNvPr id="160" name="Shape 160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"/>
          <p:cNvPicPr>
            <a:picLocks noChangeAspect="0"/>
          </p:cNvPicPr>
          <p:nvPr>
            <p:ph type="pic" idx="13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4847299" y="2145668"/>
            <a:ext cx="7268501" cy="6080409"/>
          </a:xfrm>
          <a:prstGeom prst="rect">
            <a:avLst/>
          </a:prstGeom>
        </p:spPr>
      </p:pic>
      <p:sp>
        <p:nvSpPr>
          <p:cNvPr id="163" name="Shape 163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Which Reality do we live in?</a:t>
            </a:r>
          </a:p>
        </p:txBody>
      </p:sp>
      <p:sp>
        <p:nvSpPr>
          <p:cNvPr id="164" name="Shape 164"/>
          <p:cNvSpPr/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4100">
                <a:solidFill>
                  <a:srgbClr val="000000"/>
                </a:solidFill>
              </a:defRPr>
            </a:pPr>
            <a:r>
              <a:t>20th Century</a:t>
            </a:r>
          </a:p>
          <a:p>
            <a:pPr>
              <a:defRPr sz="4100">
                <a:solidFill>
                  <a:srgbClr val="000000"/>
                </a:solidFill>
              </a:defRPr>
            </a:pPr>
            <a:r>
              <a:t>Augmented </a:t>
            </a:r>
          </a:p>
          <a:p>
            <a:pPr>
              <a:defRPr sz="4100">
                <a:solidFill>
                  <a:srgbClr val="000000"/>
                </a:solidFill>
              </a:defRPr>
            </a:pPr>
            <a:r>
              <a:t>Virtual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"/>
          <p:cNvPicPr>
            <a:picLocks noChangeAspect="0"/>
          </p:cNvPicPr>
          <p:nvPr>
            <p:ph type="pic" idx="13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6731000" y="2552700"/>
            <a:ext cx="5384800" cy="6070600"/>
          </a:xfrm>
          <a:prstGeom prst="rect">
            <a:avLst/>
          </a:prstGeom>
        </p:spPr>
      </p:pic>
      <p:sp>
        <p:nvSpPr>
          <p:cNvPr id="167" name="Shape 167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Are we loosing our sensory vocabulary?</a:t>
            </a:r>
          </a:p>
        </p:txBody>
      </p:sp>
      <p:sp>
        <p:nvSpPr>
          <p:cNvPr id="168" name="Shape 168"/>
          <p:cNvSpPr/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 marL="293370" indent="-293370" defTabSz="452627">
              <a:lnSpc>
                <a:spcPct val="100000"/>
              </a:lnSpc>
              <a:spcBef>
                <a:spcPts val="0"/>
              </a:spcBef>
              <a:defRPr sz="3465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Which parts of the brain are in use? </a:t>
            </a:r>
          </a:p>
          <a:p>
            <a:pPr marL="0" indent="0" defTabSz="452627">
              <a:lnSpc>
                <a:spcPct val="100000"/>
              </a:lnSpc>
              <a:spcBef>
                <a:spcPts val="0"/>
              </a:spcBef>
              <a:buSzTx/>
              <a:buNone/>
              <a:defRPr sz="3465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</a:p>
          <a:p>
            <a:pPr marL="293370" indent="-293370" defTabSz="452627">
              <a:lnSpc>
                <a:spcPct val="100000"/>
              </a:lnSpc>
              <a:spcBef>
                <a:spcPts val="0"/>
              </a:spcBef>
              <a:defRPr sz="3465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What synaptic pruning happens if we will lose those original connections in our brain? </a:t>
            </a:r>
          </a:p>
          <a:p>
            <a:pPr marL="0" indent="0" defTabSz="452627">
              <a:lnSpc>
                <a:spcPct val="100000"/>
              </a:lnSpc>
              <a:spcBef>
                <a:spcPts val="0"/>
              </a:spcBef>
              <a:buSzTx/>
              <a:buNone/>
              <a:defRPr sz="3465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 </a:t>
            </a:r>
          </a:p>
          <a:p>
            <a:pPr marL="293370" indent="-293370" defTabSz="452627">
              <a:lnSpc>
                <a:spcPct val="100000"/>
              </a:lnSpc>
              <a:spcBef>
                <a:spcPts val="0"/>
              </a:spcBef>
              <a:defRPr sz="3465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The more senses stimulated the deeper the impression.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"/>
          <p:cNvPicPr>
            <a:picLocks noChangeAspect="0"/>
          </p:cNvPicPr>
          <p:nvPr>
            <p:ph type="pic" idx="13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7087129" y="2752916"/>
            <a:ext cx="5028671" cy="5670168"/>
          </a:xfrm>
          <a:prstGeom prst="rect">
            <a:avLst/>
          </a:prstGeom>
        </p:spPr>
      </p:pic>
      <p:sp>
        <p:nvSpPr>
          <p:cNvPr id="171" name="Shape 17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Advantages of Sensory Learning and Play</a:t>
            </a:r>
          </a:p>
        </p:txBody>
      </p:sp>
      <p:sp>
        <p:nvSpPr>
          <p:cNvPr id="172" name="Shape 172"/>
          <p:cNvSpPr/>
          <p:nvPr>
            <p:ph type="body" sz="half" idx="1"/>
          </p:nvPr>
        </p:nvSpPr>
        <p:spPr>
          <a:xfrm>
            <a:off x="660134" y="2603500"/>
            <a:ext cx="6251842" cy="6507957"/>
          </a:xfrm>
          <a:prstGeom prst="rect">
            <a:avLst/>
          </a:prstGeom>
        </p:spPr>
        <p:txBody>
          <a:bodyPr/>
          <a:lstStyle/>
          <a:p>
            <a:pPr marL="316706" indent="-316706" defTabSz="434340">
              <a:lnSpc>
                <a:spcPct val="100000"/>
              </a:lnSpc>
              <a:spcBef>
                <a:spcPts val="0"/>
              </a:spcBef>
              <a:defRPr sz="304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Builds motor skills</a:t>
            </a:r>
          </a:p>
          <a:p>
            <a:pPr marL="0" indent="0" defTabSz="434340">
              <a:lnSpc>
                <a:spcPct val="100000"/>
              </a:lnSpc>
              <a:spcBef>
                <a:spcPts val="0"/>
              </a:spcBef>
              <a:buSzTx/>
              <a:buNone/>
              <a:defRPr sz="304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 </a:t>
            </a:r>
          </a:p>
          <a:p>
            <a:pPr marL="316706" indent="-316706" defTabSz="434340">
              <a:lnSpc>
                <a:spcPct val="100000"/>
              </a:lnSpc>
              <a:spcBef>
                <a:spcPts val="0"/>
              </a:spcBef>
              <a:defRPr sz="304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Facilitates learning letters and numbers </a:t>
            </a:r>
          </a:p>
          <a:p>
            <a:pPr marL="0" indent="0" defTabSz="434340">
              <a:lnSpc>
                <a:spcPct val="100000"/>
              </a:lnSpc>
              <a:spcBef>
                <a:spcPts val="0"/>
              </a:spcBef>
              <a:buSzTx/>
              <a:buNone/>
              <a:defRPr sz="304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</a:p>
          <a:p>
            <a:pPr marL="316706" indent="-316706" defTabSz="434340">
              <a:lnSpc>
                <a:spcPct val="100000"/>
              </a:lnSpc>
              <a:spcBef>
                <a:spcPts val="0"/>
              </a:spcBef>
              <a:defRPr sz="304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Builds the ability to analyze information through active learning</a:t>
            </a:r>
          </a:p>
          <a:p>
            <a:pPr marL="0" indent="0" defTabSz="434340">
              <a:lnSpc>
                <a:spcPct val="100000"/>
              </a:lnSpc>
              <a:spcBef>
                <a:spcPts val="0"/>
              </a:spcBef>
              <a:buSzTx/>
              <a:buNone/>
              <a:defRPr sz="304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</a:p>
          <a:p>
            <a:pPr marL="316706" indent="-316706" defTabSz="434340">
              <a:lnSpc>
                <a:spcPct val="100000"/>
              </a:lnSpc>
              <a:spcBef>
                <a:spcPts val="0"/>
              </a:spcBef>
              <a:defRPr sz="304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Allows for physical understanding of language</a:t>
            </a:r>
          </a:p>
          <a:p>
            <a:pPr marL="0" indent="0" defTabSz="434340">
              <a:lnSpc>
                <a:spcPct val="100000"/>
              </a:lnSpc>
              <a:spcBef>
                <a:spcPts val="0"/>
              </a:spcBef>
              <a:buSzTx/>
              <a:buNone/>
              <a:defRPr sz="304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</a:p>
          <a:p>
            <a:pPr marL="316706" indent="-316706" defTabSz="434340">
              <a:lnSpc>
                <a:spcPct val="100000"/>
              </a:lnSpc>
              <a:spcBef>
                <a:spcPts val="0"/>
              </a:spcBef>
              <a:defRPr sz="304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Strengthens meaning of words and concepts.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Learning Styles:         </a:t>
            </a:r>
            <a:r>
              <a:rPr spc="319" sz="4000"/>
              <a:t>Auditory, visual, Kinesthetic</a:t>
            </a:r>
          </a:p>
        </p:txBody>
      </p:sp>
      <p:sp>
        <p:nvSpPr>
          <p:cNvPr id="175" name="Shape 175"/>
          <p:cNvSpPr/>
          <p:nvPr>
            <p:ph type="body" sz="quarter" idx="1"/>
          </p:nvPr>
        </p:nvSpPr>
        <p:spPr>
          <a:xfrm>
            <a:off x="901700" y="2603500"/>
            <a:ext cx="2888258" cy="5969000"/>
          </a:xfrm>
          <a:prstGeom prst="rect">
            <a:avLst/>
          </a:prstGeom>
        </p:spPr>
        <p:txBody>
          <a:bodyPr/>
          <a:lstStyle/>
          <a:p>
            <a:pPr/>
            <a:r>
              <a:t>.</a:t>
            </a:r>
          </a:p>
        </p:txBody>
      </p:sp>
      <p:pic>
        <p:nvPicPr>
          <p:cNvPr id="176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24133" y="1993900"/>
            <a:ext cx="10556534" cy="755941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/>
          <p:nvPr>
            <p:ph type="title"/>
          </p:nvPr>
        </p:nvSpPr>
        <p:spPr>
          <a:xfrm>
            <a:off x="901700" y="641350"/>
            <a:ext cx="11201400" cy="1714500"/>
          </a:xfrm>
          <a:prstGeom prst="rect">
            <a:avLst/>
          </a:prstGeom>
        </p:spPr>
        <p:txBody>
          <a:bodyPr/>
          <a:lstStyle/>
          <a:p>
            <a:pPr/>
            <a:r>
              <a:t>How do we Provide Sensory Literacy?</a:t>
            </a:r>
          </a:p>
        </p:txBody>
      </p:sp>
      <p:sp>
        <p:nvSpPr>
          <p:cNvPr id="179" name="Shape 179"/>
          <p:cNvSpPr/>
          <p:nvPr>
            <p:ph type="body" sz="half" idx="1"/>
          </p:nvPr>
        </p:nvSpPr>
        <p:spPr>
          <a:xfrm>
            <a:off x="901700" y="2603500"/>
            <a:ext cx="5635493" cy="5969000"/>
          </a:xfrm>
          <a:prstGeom prst="rect">
            <a:avLst/>
          </a:prstGeom>
        </p:spPr>
        <p:txBody>
          <a:bodyPr/>
          <a:lstStyle/>
          <a:p>
            <a:pPr marL="407458" indent="-407458" defTabSz="457200">
              <a:lnSpc>
                <a:spcPct val="100000"/>
              </a:lnSpc>
              <a:spcBef>
                <a:spcPts val="0"/>
              </a:spcBef>
              <a:defRPr sz="330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Ladan Shams, UCLA, Aaron R. Seitz, UC Riverside </a:t>
            </a:r>
          </a:p>
          <a:p>
            <a:pPr marL="407458" indent="-407458" defTabSz="457200">
              <a:lnSpc>
                <a:spcPct val="100000"/>
              </a:lnSpc>
              <a:spcBef>
                <a:spcPts val="0"/>
              </a:spcBef>
              <a:defRPr sz="330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Multi sensory exposure invoked by a uni-sensory component.</a:t>
            </a:r>
          </a:p>
          <a:p>
            <a:pPr marL="407458" indent="-407458" defTabSz="457200">
              <a:lnSpc>
                <a:spcPct val="100000"/>
              </a:lnSpc>
              <a:spcBef>
                <a:spcPts val="0"/>
              </a:spcBef>
              <a:defRPr sz="330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A flower- count the stamen, feel the petals, release the pollen, reflect on how you feel about it</a:t>
            </a:r>
          </a:p>
        </p:txBody>
      </p:sp>
      <p:pic>
        <p:nvPicPr>
          <p:cNvPr id="180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685438" y="1524000"/>
            <a:ext cx="5475923" cy="730123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/>
          <p:nvPr>
            <p:ph type="title"/>
          </p:nvPr>
        </p:nvSpPr>
        <p:spPr>
          <a:xfrm>
            <a:off x="901700" y="2484966"/>
            <a:ext cx="5080000" cy="4102101"/>
          </a:xfrm>
          <a:prstGeom prst="rect">
            <a:avLst/>
          </a:prstGeom>
        </p:spPr>
        <p:txBody>
          <a:bodyPr/>
          <a:lstStyle/>
          <a:p>
            <a:pPr lvl="1" defTabSz="450215">
              <a:lnSpc>
                <a:spcPct val="100000"/>
              </a:lnSpc>
              <a:defRPr cap="none" spc="0" sz="420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</a:defRPr>
            </a:pPr>
            <a:r>
              <a:t>Common Core &amp; Next Generation Science Standards</a:t>
            </a:r>
          </a:p>
        </p:txBody>
      </p:sp>
      <p:pic>
        <p:nvPicPr>
          <p:cNvPr id="183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873589" y="6163997"/>
            <a:ext cx="5080001" cy="28448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84" name="pasted-image.tif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508589" y="1667933"/>
            <a:ext cx="3810001" cy="3810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"/>
          <p:cNvPicPr>
            <a:picLocks noChangeAspect="0"/>
          </p:cNvPicPr>
          <p:nvPr>
            <p:ph type="pic" idx="13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7255933" y="2552700"/>
            <a:ext cx="5384801" cy="6070600"/>
          </a:xfrm>
          <a:prstGeom prst="rect">
            <a:avLst/>
          </a:prstGeom>
        </p:spPr>
      </p:pic>
      <p:sp>
        <p:nvSpPr>
          <p:cNvPr id="187" name="Shape 187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55675">
              <a:defRPr spc="299" sz="3743">
                <a:effectLst>
                  <a:outerShdw sx="100000" sy="100000" kx="0" ky="0" algn="b" rotWithShape="0" blurRad="19812" dist="19812" dir="5520000">
                    <a:srgbClr val="FFFFFF">
                      <a:alpha val="72000"/>
                    </a:srgbClr>
                  </a:outerShdw>
                </a:effectLst>
              </a:defRPr>
            </a:lvl1pPr>
          </a:lstStyle>
          <a:p>
            <a:pPr/>
            <a:r>
              <a:t>How Are Sensory Literacy &amp; Hand Held Objects related to standards?</a:t>
            </a:r>
          </a:p>
        </p:txBody>
      </p:sp>
      <p:sp>
        <p:nvSpPr>
          <p:cNvPr id="188" name="Shape 188"/>
          <p:cNvSpPr/>
          <p:nvPr>
            <p:ph type="body" sz="half" idx="1"/>
          </p:nvPr>
        </p:nvSpPr>
        <p:spPr>
          <a:xfrm>
            <a:off x="578577" y="2020225"/>
            <a:ext cx="6421703" cy="7189723"/>
          </a:xfrm>
          <a:prstGeom prst="rect">
            <a:avLst/>
          </a:prstGeom>
        </p:spPr>
        <p:txBody>
          <a:bodyPr/>
          <a:lstStyle/>
          <a:p>
            <a:pPr marL="296333" indent="-296333" defTabSz="457200">
              <a:lnSpc>
                <a:spcPct val="100000"/>
              </a:lnSpc>
              <a:spcBef>
                <a:spcPts val="0"/>
              </a:spcBef>
              <a:defRPr sz="3300">
                <a:solidFill>
                  <a:srgbClr val="000000"/>
                </a:solidFill>
                <a:effectLst/>
                <a:latin typeface="Helvetica"/>
                <a:ea typeface="Helvetica"/>
                <a:cs typeface="Helvetica"/>
                <a:sym typeface="Helvetica"/>
              </a:defRPr>
            </a:pPr>
            <a:r>
              <a:t>Hand-held objects encourage the best aspects of </a:t>
            </a:r>
            <a:r>
              <a:rPr b="1"/>
              <a:t>play</a:t>
            </a:r>
            <a:endParaRPr b="1"/>
          </a:p>
          <a:p>
            <a:pPr lvl="1" marL="740833" indent="-296333" defTabSz="457200">
              <a:lnSpc>
                <a:spcPct val="100000"/>
              </a:lnSpc>
              <a:spcBef>
                <a:spcPts val="0"/>
              </a:spcBef>
              <a:defRPr sz="3300">
                <a:solidFill>
                  <a:srgbClr val="000000"/>
                </a:solidFill>
                <a:effectLst/>
                <a:latin typeface="Helvetica"/>
                <a:ea typeface="Helvetica"/>
                <a:cs typeface="Helvetica"/>
                <a:sym typeface="Helvetica"/>
              </a:defRPr>
            </a:pPr>
            <a:r>
              <a:t>exploration </a:t>
            </a:r>
          </a:p>
          <a:p>
            <a:pPr lvl="1" marL="740833" indent="-296333" defTabSz="457200">
              <a:lnSpc>
                <a:spcPct val="100000"/>
              </a:lnSpc>
              <a:spcBef>
                <a:spcPts val="0"/>
              </a:spcBef>
              <a:defRPr sz="3300">
                <a:solidFill>
                  <a:srgbClr val="000000"/>
                </a:solidFill>
                <a:effectLst/>
                <a:latin typeface="Helvetica"/>
                <a:ea typeface="Helvetica"/>
                <a:cs typeface="Helvetica"/>
                <a:sym typeface="Helvetica"/>
              </a:defRPr>
            </a:pPr>
            <a:r>
              <a:t>discovery on multiple levels</a:t>
            </a:r>
          </a:p>
          <a:p>
            <a:pPr lvl="1" marL="0" indent="228600" defTabSz="457200">
              <a:lnSpc>
                <a:spcPct val="100000"/>
              </a:lnSpc>
              <a:spcBef>
                <a:spcPts val="0"/>
              </a:spcBef>
              <a:buSzTx/>
              <a:buNone/>
              <a:defRPr sz="3300">
                <a:solidFill>
                  <a:srgbClr val="000000"/>
                </a:solidFill>
                <a:effectLst/>
                <a:latin typeface="Helvetica"/>
                <a:ea typeface="Helvetica"/>
                <a:cs typeface="Helvetica"/>
                <a:sym typeface="Helvetica"/>
              </a:defRPr>
            </a:pPr>
          </a:p>
          <a:p>
            <a:pPr marL="296333" indent="-296333" defTabSz="457200">
              <a:lnSpc>
                <a:spcPct val="100000"/>
              </a:lnSpc>
              <a:spcBef>
                <a:spcPts val="0"/>
              </a:spcBef>
              <a:defRPr sz="3300">
                <a:solidFill>
                  <a:srgbClr val="000000"/>
                </a:solidFill>
                <a:effectLst/>
                <a:latin typeface="Helvetica"/>
                <a:ea typeface="Helvetica"/>
                <a:cs typeface="Helvetica"/>
                <a:sym typeface="Helvetica"/>
              </a:defRPr>
            </a:pPr>
            <a:r>
              <a:t>Using </a:t>
            </a:r>
            <a:r>
              <a:rPr b="1"/>
              <a:t>evidence</a:t>
            </a:r>
            <a:r>
              <a:t> compiled through senses </a:t>
            </a:r>
          </a:p>
          <a:p>
            <a:pPr lvl="1" marL="740833" indent="-296333" defTabSz="457200">
              <a:lnSpc>
                <a:spcPct val="100000"/>
              </a:lnSpc>
              <a:spcBef>
                <a:spcPts val="0"/>
              </a:spcBef>
              <a:defRPr sz="3300">
                <a:solidFill>
                  <a:srgbClr val="000000"/>
                </a:solidFill>
                <a:effectLst/>
                <a:latin typeface="Helvetica"/>
                <a:ea typeface="Helvetica"/>
                <a:cs typeface="Helvetica"/>
                <a:sym typeface="Helvetica"/>
              </a:defRPr>
            </a:pPr>
            <a:r>
              <a:t>permits students to </a:t>
            </a:r>
            <a:r>
              <a:rPr b="1"/>
              <a:t>articulate</a:t>
            </a:r>
            <a:r>
              <a:t>  discovered </a:t>
            </a:r>
            <a:r>
              <a:rPr b="1"/>
              <a:t>evidence</a:t>
            </a:r>
            <a:endParaRPr b="1"/>
          </a:p>
          <a:p>
            <a:pPr lvl="1" marL="740833" indent="-296333" defTabSz="457200">
              <a:lnSpc>
                <a:spcPct val="100000"/>
              </a:lnSpc>
              <a:spcBef>
                <a:spcPts val="0"/>
              </a:spcBef>
              <a:defRPr sz="3300">
                <a:solidFill>
                  <a:srgbClr val="000000"/>
                </a:solidFill>
                <a:effectLst/>
                <a:latin typeface="Helvetica"/>
                <a:ea typeface="Helvetica"/>
                <a:cs typeface="Helvetica"/>
                <a:sym typeface="Helvetica"/>
              </a:defRPr>
            </a:pPr>
            <a:r>
              <a:t>contributes to </a:t>
            </a:r>
            <a:r>
              <a:rPr b="1"/>
              <a:t>analysis</a:t>
            </a:r>
            <a:r>
              <a:t> </a:t>
            </a:r>
          </a:p>
          <a:p>
            <a:pPr lvl="1" marL="740833" indent="-296333" defTabSz="457200">
              <a:lnSpc>
                <a:spcPct val="100000"/>
              </a:lnSpc>
              <a:spcBef>
                <a:spcPts val="0"/>
              </a:spcBef>
              <a:defRPr sz="3300">
                <a:solidFill>
                  <a:srgbClr val="000000"/>
                </a:solidFill>
                <a:effectLst/>
                <a:latin typeface="Helvetica"/>
                <a:ea typeface="Helvetica"/>
                <a:cs typeface="Helvetica"/>
                <a:sym typeface="Helvetica"/>
              </a:defRPr>
            </a:pPr>
            <a:r>
              <a:t>opens for best </a:t>
            </a:r>
            <a:r>
              <a:rPr b="1"/>
              <a:t>explanations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"/>
          <p:cNvPicPr>
            <a:picLocks noChangeAspect="0"/>
          </p:cNvPicPr>
          <p:nvPr>
            <p:ph type="pic" idx="13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5973365" y="2400300"/>
            <a:ext cx="7611270" cy="6070600"/>
          </a:xfrm>
          <a:prstGeom prst="rect">
            <a:avLst/>
          </a:prstGeom>
        </p:spPr>
      </p:pic>
      <p:sp>
        <p:nvSpPr>
          <p:cNvPr id="191" name="Shape 191"/>
          <p:cNvSpPr/>
          <p:nvPr>
            <p:ph type="title"/>
          </p:nvPr>
        </p:nvSpPr>
        <p:spPr>
          <a:xfrm>
            <a:off x="1028700" y="635000"/>
            <a:ext cx="11201400" cy="1714500"/>
          </a:xfrm>
          <a:prstGeom prst="rect">
            <a:avLst/>
          </a:prstGeom>
        </p:spPr>
        <p:txBody>
          <a:bodyPr/>
          <a:lstStyle/>
          <a:p>
            <a:pPr/>
            <a:r>
              <a:t>Summary of NGSS: It Outlines:</a:t>
            </a:r>
          </a:p>
        </p:txBody>
      </p:sp>
      <p:sp>
        <p:nvSpPr>
          <p:cNvPr id="192" name="Shape 192"/>
          <p:cNvSpPr/>
          <p:nvPr>
            <p:ph type="body" sz="half" idx="1"/>
          </p:nvPr>
        </p:nvSpPr>
        <p:spPr>
          <a:xfrm>
            <a:off x="647700" y="1852612"/>
            <a:ext cx="5334000" cy="7165976"/>
          </a:xfrm>
          <a:prstGeom prst="rect">
            <a:avLst/>
          </a:prstGeom>
        </p:spPr>
        <p:txBody>
          <a:bodyPr/>
          <a:lstStyle/>
          <a:p>
            <a:pPr marL="393699" indent="-393699">
              <a:defRPr sz="3600">
                <a:solidFill>
                  <a:srgbClr val="000000"/>
                </a:solidFill>
              </a:defRPr>
            </a:pPr>
            <a:r>
              <a:t>What scientists/engineers</a:t>
            </a:r>
            <a:r>
              <a:rPr b="1">
                <a:latin typeface="+mn-lt"/>
                <a:ea typeface="+mn-ea"/>
                <a:cs typeface="+mn-cs"/>
                <a:sym typeface="Avenir Next"/>
              </a:rPr>
              <a:t> know</a:t>
            </a:r>
            <a:r>
              <a:t>    (Core Ideas)</a:t>
            </a:r>
          </a:p>
          <a:p>
            <a:pPr marL="393699" indent="-393699">
              <a:defRPr sz="3600">
                <a:solidFill>
                  <a:srgbClr val="000000"/>
                </a:solidFill>
              </a:defRPr>
            </a:pPr>
            <a:r>
              <a:t>What they </a:t>
            </a:r>
            <a:r>
              <a:rPr b="1">
                <a:latin typeface="+mn-lt"/>
                <a:ea typeface="+mn-ea"/>
                <a:cs typeface="+mn-cs"/>
                <a:sym typeface="Avenir Next"/>
              </a:rPr>
              <a:t>do </a:t>
            </a:r>
            <a:r>
              <a:t>(Practices)</a:t>
            </a:r>
          </a:p>
          <a:p>
            <a:pPr marL="393699" indent="-393699">
              <a:defRPr sz="3600">
                <a:solidFill>
                  <a:srgbClr val="000000"/>
                </a:solidFill>
              </a:defRPr>
            </a:pPr>
            <a:r>
              <a:rPr b="1">
                <a:latin typeface="+mn-lt"/>
                <a:ea typeface="+mn-ea"/>
                <a:cs typeface="+mn-cs"/>
                <a:sym typeface="Avenir Next"/>
              </a:rPr>
              <a:t>How</a:t>
            </a:r>
            <a:r>
              <a:t> do they think (Concepts)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Disciplinary Core Ideas</a:t>
            </a:r>
          </a:p>
        </p:txBody>
      </p:sp>
      <p:sp>
        <p:nvSpPr>
          <p:cNvPr id="195" name="Shape 195"/>
          <p:cNvSpPr/>
          <p:nvPr>
            <p:ph type="body" sz="half" idx="1"/>
          </p:nvPr>
        </p:nvSpPr>
        <p:spPr>
          <a:xfrm>
            <a:off x="901700" y="1812065"/>
            <a:ext cx="5334000" cy="6760435"/>
          </a:xfrm>
          <a:prstGeom prst="rect">
            <a:avLst/>
          </a:prstGeom>
        </p:spPr>
        <p:txBody>
          <a:bodyPr/>
          <a:lstStyle/>
          <a:p>
            <a:pPr marL="395111" indent="-395111" defTabSz="457200">
              <a:lnSpc>
                <a:spcPct val="100000"/>
              </a:lnSpc>
              <a:spcBef>
                <a:spcPts val="0"/>
              </a:spcBef>
              <a:defRPr>
                <a:solidFill>
                  <a:srgbClr val="000000"/>
                </a:solidFill>
                <a:effectLst/>
                <a:latin typeface="Helvetica"/>
                <a:ea typeface="Helvetica"/>
                <a:cs typeface="Helvetica"/>
                <a:sym typeface="Helvetica"/>
              </a:defRPr>
            </a:pPr>
            <a:r>
              <a:t> </a:t>
            </a:r>
            <a:r>
              <a:rPr sz="3600"/>
              <a:t>Life Science (LS)</a:t>
            </a:r>
            <a:endParaRPr sz="3600"/>
          </a:p>
          <a:p>
            <a:pPr marL="0" indent="0" defTabSz="457200">
              <a:lnSpc>
                <a:spcPct val="100000"/>
              </a:lnSpc>
              <a:spcBef>
                <a:spcPts val="0"/>
              </a:spcBef>
              <a:buSzTx/>
              <a:buNone/>
              <a:defRPr sz="3600">
                <a:solidFill>
                  <a:srgbClr val="000000"/>
                </a:solidFill>
                <a:effectLst/>
                <a:latin typeface="Helvetica"/>
                <a:ea typeface="Helvetica"/>
                <a:cs typeface="Helvetica"/>
                <a:sym typeface="Helvetica"/>
              </a:defRPr>
            </a:pPr>
          </a:p>
          <a:p>
            <a:pPr marL="395111" indent="-395111" defTabSz="457200">
              <a:lnSpc>
                <a:spcPct val="100000"/>
              </a:lnSpc>
              <a:spcBef>
                <a:spcPts val="0"/>
              </a:spcBef>
              <a:defRPr sz="3600">
                <a:solidFill>
                  <a:srgbClr val="000000"/>
                </a:solidFill>
                <a:effectLst/>
                <a:latin typeface="Helvetica"/>
                <a:ea typeface="Helvetica"/>
                <a:cs typeface="Helvetica"/>
                <a:sym typeface="Helvetica"/>
              </a:defRPr>
            </a:pPr>
            <a:r>
              <a:t>Physical Science(PS)</a:t>
            </a:r>
          </a:p>
          <a:p>
            <a:pPr marL="0" indent="0" defTabSz="457200">
              <a:lnSpc>
                <a:spcPct val="100000"/>
              </a:lnSpc>
              <a:spcBef>
                <a:spcPts val="0"/>
              </a:spcBef>
              <a:buSzTx/>
              <a:buNone/>
              <a:defRPr sz="3600">
                <a:solidFill>
                  <a:srgbClr val="000000"/>
                </a:solidFill>
                <a:effectLst/>
                <a:latin typeface="Helvetica"/>
                <a:ea typeface="Helvetica"/>
                <a:cs typeface="Helvetica"/>
                <a:sym typeface="Helvetica"/>
              </a:defRPr>
            </a:pPr>
          </a:p>
          <a:p>
            <a:pPr marL="395111" indent="-395111" defTabSz="457200">
              <a:lnSpc>
                <a:spcPct val="100000"/>
              </a:lnSpc>
              <a:spcBef>
                <a:spcPts val="0"/>
              </a:spcBef>
              <a:defRPr sz="3600">
                <a:solidFill>
                  <a:srgbClr val="000000"/>
                </a:solidFill>
                <a:effectLst/>
                <a:latin typeface="Helvetica"/>
                <a:ea typeface="Helvetica"/>
                <a:cs typeface="Helvetica"/>
                <a:sym typeface="Helvetica"/>
              </a:defRPr>
            </a:pPr>
            <a:r>
              <a:t>Earth and Space(ESS)</a:t>
            </a:r>
          </a:p>
          <a:p>
            <a:pPr marL="0" indent="0" defTabSz="457200">
              <a:lnSpc>
                <a:spcPct val="100000"/>
              </a:lnSpc>
              <a:spcBef>
                <a:spcPts val="0"/>
              </a:spcBef>
              <a:buSzTx/>
              <a:buNone/>
              <a:defRPr sz="3600">
                <a:solidFill>
                  <a:srgbClr val="000000"/>
                </a:solidFill>
                <a:effectLst/>
                <a:latin typeface="Helvetica"/>
                <a:ea typeface="Helvetica"/>
                <a:cs typeface="Helvetica"/>
                <a:sym typeface="Helvetica"/>
              </a:defRPr>
            </a:pPr>
          </a:p>
          <a:p>
            <a:pPr marL="395111" indent="-395111" defTabSz="457200">
              <a:lnSpc>
                <a:spcPct val="100000"/>
              </a:lnSpc>
              <a:spcBef>
                <a:spcPts val="0"/>
              </a:spcBef>
              <a:defRPr sz="3600">
                <a:solidFill>
                  <a:srgbClr val="000000"/>
                </a:solidFill>
                <a:effectLst/>
                <a:latin typeface="Helvetica"/>
                <a:ea typeface="Helvetica"/>
                <a:cs typeface="Helvetica"/>
                <a:sym typeface="Helvetica"/>
              </a:defRPr>
            </a:pPr>
            <a:r>
              <a:t> Science and Engineering, Technology and Applied Science(ETS)</a:t>
            </a:r>
          </a:p>
        </p:txBody>
      </p:sp>
      <p:pic>
        <p:nvPicPr>
          <p:cNvPr id="196" name="pasted-image.tiff"/>
          <p:cNvPicPr>
            <a:picLocks noChangeAspect="1"/>
          </p:cNvPicPr>
          <p:nvPr/>
        </p:nvPicPr>
        <p:blipFill>
          <a:blip r:embed="rId2">
            <a:extLst/>
          </a:blip>
          <a:srcRect l="34431" t="3223" r="34431" b="69916"/>
          <a:stretch>
            <a:fillRect/>
          </a:stretch>
        </p:blipFill>
        <p:spPr>
          <a:xfrm>
            <a:off x="7945833" y="2706020"/>
            <a:ext cx="2955245" cy="1973671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"/>
          <p:cNvPicPr>
            <a:picLocks noChangeAspect="0"/>
          </p:cNvPicPr>
          <p:nvPr>
            <p:ph type="pic" idx="13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6438899" y="2425700"/>
            <a:ext cx="3867417" cy="4364450"/>
          </a:xfrm>
          <a:prstGeom prst="rect">
            <a:avLst/>
          </a:prstGeom>
        </p:spPr>
      </p:pic>
      <p:sp>
        <p:nvSpPr>
          <p:cNvPr id="128" name="Shape 12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Terms</a:t>
            </a:r>
          </a:p>
        </p:txBody>
      </p:sp>
      <p:sp>
        <p:nvSpPr>
          <p:cNvPr id="129" name="Shape 129"/>
          <p:cNvSpPr/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 lvl="1">
              <a:defRPr>
                <a:solidFill>
                  <a:srgbClr val="000000"/>
                </a:solidFill>
              </a:defRPr>
            </a:pPr>
            <a:r>
              <a:t>ARTIFACTS</a:t>
            </a:r>
          </a:p>
          <a:p>
            <a:pPr lvl="1" marL="0" indent="228600">
              <a:buSzTx/>
              <a:buNone/>
              <a:defRPr>
                <a:solidFill>
                  <a:srgbClr val="000000"/>
                </a:solidFill>
              </a:defRPr>
            </a:pPr>
          </a:p>
          <a:p>
            <a:pPr lvl="1">
              <a:defRPr>
                <a:solidFill>
                  <a:srgbClr val="000000"/>
                </a:solidFill>
              </a:defRPr>
            </a:pPr>
            <a:r>
              <a:t>BIOFACTS</a:t>
            </a:r>
          </a:p>
          <a:p>
            <a:pPr lvl="1" marL="0" indent="228600">
              <a:buSzTx/>
              <a:buNone/>
              <a:defRPr>
                <a:solidFill>
                  <a:srgbClr val="000000"/>
                </a:solidFill>
              </a:defRPr>
            </a:pPr>
          </a:p>
          <a:p>
            <a:pPr lvl="1">
              <a:defRPr>
                <a:solidFill>
                  <a:srgbClr val="000000"/>
                </a:solidFill>
              </a:defRPr>
            </a:pPr>
            <a:r>
              <a:t>HAND HELD OBJECTS</a:t>
            </a:r>
          </a:p>
          <a:p>
            <a:pPr lvl="1" marL="0" indent="228600">
              <a:buSzTx/>
              <a:buNone/>
              <a:defRPr>
                <a:solidFill>
                  <a:srgbClr val="000000"/>
                </a:solidFill>
              </a:defRPr>
            </a:pPr>
          </a:p>
          <a:p>
            <a:pPr lvl="1">
              <a:defRPr>
                <a:solidFill>
                  <a:srgbClr val="000000"/>
                </a:solidFill>
              </a:defRPr>
            </a:pPr>
            <a:r>
              <a:t>PHYSICAL OBJECTS</a:t>
            </a:r>
          </a:p>
        </p:txBody>
      </p:sp>
      <p:pic>
        <p:nvPicPr>
          <p:cNvPr id="130" name="pasted-image.tif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476698" y="6201974"/>
            <a:ext cx="4051852" cy="223717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Science and Engineering Practices</a:t>
            </a:r>
          </a:p>
        </p:txBody>
      </p:sp>
      <p:sp>
        <p:nvSpPr>
          <p:cNvPr id="199" name="Shape 199"/>
          <p:cNvSpPr/>
          <p:nvPr>
            <p:ph type="body" sz="half" idx="1"/>
          </p:nvPr>
        </p:nvSpPr>
        <p:spPr>
          <a:xfrm>
            <a:off x="532341" y="2603500"/>
            <a:ext cx="7079854" cy="5969000"/>
          </a:xfrm>
          <a:prstGeom prst="rect">
            <a:avLst/>
          </a:prstGeom>
        </p:spPr>
        <p:txBody>
          <a:bodyPr/>
          <a:lstStyle/>
          <a:p>
            <a:pPr marL="400050" indent="0" defTabSz="457200">
              <a:lnSpc>
                <a:spcPct val="100000"/>
              </a:lnSpc>
              <a:spcBef>
                <a:spcPts val="0"/>
              </a:spcBef>
              <a:buSzTx/>
              <a:buNone/>
              <a:defRPr sz="3800">
                <a:solidFill>
                  <a:srgbClr val="000000"/>
                </a:solidFill>
                <a:effectLst/>
                <a:latin typeface="Helvetica"/>
                <a:ea typeface="Helvetica"/>
                <a:cs typeface="Helvetica"/>
                <a:sym typeface="Helvetica"/>
              </a:defRPr>
            </a:pPr>
            <a:r>
              <a:t>Asking </a:t>
            </a:r>
            <a:r>
              <a:rPr b="1"/>
              <a:t>questions</a:t>
            </a:r>
            <a:r>
              <a:t> and constructing explanations</a:t>
            </a:r>
          </a:p>
          <a:p>
            <a:pPr marL="400050" indent="0" defTabSz="457200">
              <a:lnSpc>
                <a:spcPct val="100000"/>
              </a:lnSpc>
              <a:spcBef>
                <a:spcPts val="0"/>
              </a:spcBef>
              <a:buSzTx/>
              <a:buNone/>
              <a:defRPr sz="3800">
                <a:solidFill>
                  <a:srgbClr val="000000"/>
                </a:solidFill>
                <a:effectLst/>
                <a:latin typeface="Helvetica"/>
                <a:ea typeface="Helvetica"/>
                <a:cs typeface="Helvetica"/>
                <a:sym typeface="Helvetica"/>
              </a:defRPr>
            </a:pPr>
            <a:r>
              <a:t>(for science) </a:t>
            </a:r>
          </a:p>
          <a:p>
            <a:pPr marL="400050" indent="0" defTabSz="457200">
              <a:lnSpc>
                <a:spcPct val="100000"/>
              </a:lnSpc>
              <a:spcBef>
                <a:spcPts val="0"/>
              </a:spcBef>
              <a:buSzTx/>
              <a:buNone/>
              <a:defRPr sz="3800">
                <a:solidFill>
                  <a:srgbClr val="000000"/>
                </a:solidFill>
                <a:effectLst/>
                <a:latin typeface="Helvetica"/>
                <a:ea typeface="Helvetica"/>
                <a:cs typeface="Helvetica"/>
                <a:sym typeface="Helvetica"/>
              </a:defRPr>
            </a:pPr>
          </a:p>
          <a:p>
            <a:pPr marL="400050" indent="0" defTabSz="457200">
              <a:lnSpc>
                <a:spcPct val="100000"/>
              </a:lnSpc>
              <a:spcBef>
                <a:spcPts val="0"/>
              </a:spcBef>
              <a:buSzTx/>
              <a:buNone/>
              <a:defRPr sz="3800">
                <a:solidFill>
                  <a:srgbClr val="000000"/>
                </a:solidFill>
                <a:effectLst/>
                <a:latin typeface="Helvetica"/>
                <a:ea typeface="Helvetica"/>
                <a:cs typeface="Helvetica"/>
                <a:sym typeface="Helvetica"/>
              </a:defRPr>
            </a:pPr>
          </a:p>
          <a:p>
            <a:pPr marL="400050" indent="0" defTabSz="457200">
              <a:lnSpc>
                <a:spcPct val="100000"/>
              </a:lnSpc>
              <a:spcBef>
                <a:spcPts val="0"/>
              </a:spcBef>
              <a:buSzTx/>
              <a:buNone/>
              <a:defRPr sz="3800">
                <a:solidFill>
                  <a:srgbClr val="000000"/>
                </a:solidFill>
                <a:effectLst/>
                <a:latin typeface="Helvetica"/>
                <a:ea typeface="Helvetica"/>
                <a:cs typeface="Helvetica"/>
                <a:sym typeface="Helvetica"/>
              </a:defRPr>
            </a:pPr>
            <a:r>
              <a:t>Defining </a:t>
            </a:r>
            <a:r>
              <a:rPr b="1"/>
              <a:t>problems</a:t>
            </a:r>
            <a:r>
              <a:t> and designing solutions </a:t>
            </a:r>
          </a:p>
          <a:p>
            <a:pPr marL="400050" indent="0" defTabSz="457200">
              <a:lnSpc>
                <a:spcPct val="100000"/>
              </a:lnSpc>
              <a:spcBef>
                <a:spcPts val="0"/>
              </a:spcBef>
              <a:buSzTx/>
              <a:buNone/>
              <a:defRPr sz="3800">
                <a:solidFill>
                  <a:srgbClr val="000000"/>
                </a:solidFill>
                <a:effectLst/>
                <a:latin typeface="Helvetica"/>
                <a:ea typeface="Helvetica"/>
                <a:cs typeface="Helvetica"/>
                <a:sym typeface="Helvetica"/>
              </a:defRPr>
            </a:pPr>
            <a:r>
              <a:t>(for engineering)</a:t>
            </a:r>
          </a:p>
        </p:txBody>
      </p:sp>
      <p:pic>
        <p:nvPicPr>
          <p:cNvPr id="200" name="pasted-image.tiff"/>
          <p:cNvPicPr>
            <a:picLocks noChangeAspect="1"/>
          </p:cNvPicPr>
          <p:nvPr/>
        </p:nvPicPr>
        <p:blipFill>
          <a:blip r:embed="rId2">
            <a:extLst/>
          </a:blip>
          <a:srcRect l="4218" t="70246" r="63828" b="2464"/>
          <a:stretch>
            <a:fillRect/>
          </a:stretch>
        </p:blipFill>
        <p:spPr>
          <a:xfrm>
            <a:off x="8399068" y="3691135"/>
            <a:ext cx="2981786" cy="1971511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pasted-image.tiff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rcRect l="3821" t="70246" r="63684" b="1544"/>
          <a:stretch>
            <a:fillRect/>
          </a:stretch>
        </p:blipFill>
        <p:spPr>
          <a:xfrm>
            <a:off x="8412827" y="4230621"/>
            <a:ext cx="3032255" cy="2037987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</p:pic>
      <p:sp>
        <p:nvSpPr>
          <p:cNvPr id="203" name="Shape 203"/>
          <p:cNvSpPr/>
          <p:nvPr>
            <p:ph type="title"/>
          </p:nvPr>
        </p:nvSpPr>
        <p:spPr>
          <a:xfrm>
            <a:off x="901700" y="641350"/>
            <a:ext cx="11201400" cy="1714501"/>
          </a:xfrm>
          <a:prstGeom prst="rect">
            <a:avLst/>
          </a:prstGeom>
        </p:spPr>
        <p:txBody>
          <a:bodyPr/>
          <a:lstStyle/>
          <a:p>
            <a:pPr/>
            <a:r>
              <a:t>Science and Engineering Practices</a:t>
            </a:r>
          </a:p>
        </p:txBody>
      </p:sp>
      <p:sp>
        <p:nvSpPr>
          <p:cNvPr id="204" name="Shape 204"/>
          <p:cNvSpPr/>
          <p:nvPr>
            <p:ph type="body" sz="half" idx="1"/>
          </p:nvPr>
        </p:nvSpPr>
        <p:spPr>
          <a:xfrm>
            <a:off x="697243" y="2533385"/>
            <a:ext cx="7435520" cy="5650178"/>
          </a:xfrm>
          <a:prstGeom prst="rect">
            <a:avLst/>
          </a:prstGeom>
        </p:spPr>
        <p:txBody>
          <a:bodyPr/>
          <a:lstStyle/>
          <a:p>
            <a:pPr marL="400050" indent="0" defTabSz="457200">
              <a:lnSpc>
                <a:spcPct val="100000"/>
              </a:lnSpc>
              <a:spcBef>
                <a:spcPts val="0"/>
              </a:spcBef>
              <a:buSzTx/>
              <a:buNone/>
              <a:defRPr sz="2900">
                <a:solidFill>
                  <a:srgbClr val="000000"/>
                </a:solidFill>
                <a:effectLst/>
                <a:latin typeface="Helvetica"/>
                <a:ea typeface="Helvetica"/>
                <a:cs typeface="Helvetica"/>
                <a:sym typeface="Helvetica"/>
              </a:defRPr>
            </a:pPr>
          </a:p>
          <a:p>
            <a:pPr marL="758119" indent="-358069" defTabSz="457200">
              <a:lnSpc>
                <a:spcPct val="100000"/>
              </a:lnSpc>
              <a:spcBef>
                <a:spcPts val="0"/>
              </a:spcBef>
              <a:defRPr sz="3400">
                <a:solidFill>
                  <a:srgbClr val="000000"/>
                </a:solidFill>
                <a:effectLst/>
                <a:latin typeface="Helvetica"/>
                <a:ea typeface="Helvetica"/>
                <a:cs typeface="Helvetica"/>
                <a:sym typeface="Helvetica"/>
              </a:defRPr>
            </a:pPr>
            <a:r>
              <a:t> </a:t>
            </a:r>
            <a:r>
              <a:rPr sz="3800"/>
              <a:t>Developing Models</a:t>
            </a:r>
            <a:endParaRPr sz="3800"/>
          </a:p>
          <a:p>
            <a:pPr marL="400050" indent="0" defTabSz="457200">
              <a:lnSpc>
                <a:spcPct val="100000"/>
              </a:lnSpc>
              <a:spcBef>
                <a:spcPts val="0"/>
              </a:spcBef>
              <a:buSzTx/>
              <a:buNone/>
              <a:defRPr sz="3800">
                <a:solidFill>
                  <a:srgbClr val="000000"/>
                </a:solidFill>
                <a:effectLst/>
                <a:latin typeface="Helvetica"/>
                <a:ea typeface="Helvetica"/>
                <a:cs typeface="Helvetica"/>
                <a:sym typeface="Helvetica"/>
              </a:defRPr>
            </a:pPr>
          </a:p>
          <a:p>
            <a:pPr marL="758119" indent="-358069" defTabSz="457200">
              <a:lnSpc>
                <a:spcPct val="100000"/>
              </a:lnSpc>
              <a:spcBef>
                <a:spcPts val="0"/>
              </a:spcBef>
              <a:defRPr sz="3800">
                <a:solidFill>
                  <a:srgbClr val="000000"/>
                </a:solidFill>
                <a:effectLst/>
                <a:latin typeface="Helvetica"/>
                <a:ea typeface="Helvetica"/>
                <a:cs typeface="Helvetica"/>
                <a:sym typeface="Helvetica"/>
              </a:defRPr>
            </a:pPr>
            <a:r>
              <a:t>Doing Investigations</a:t>
            </a:r>
          </a:p>
          <a:p>
            <a:pPr marL="400050" indent="0" defTabSz="457200">
              <a:lnSpc>
                <a:spcPct val="100000"/>
              </a:lnSpc>
              <a:spcBef>
                <a:spcPts val="0"/>
              </a:spcBef>
              <a:buSzTx/>
              <a:buNone/>
              <a:defRPr sz="3800">
                <a:solidFill>
                  <a:srgbClr val="000000"/>
                </a:solidFill>
                <a:effectLst/>
                <a:latin typeface="Helvetica"/>
                <a:ea typeface="Helvetica"/>
                <a:cs typeface="Helvetica"/>
                <a:sym typeface="Helvetica"/>
              </a:defRPr>
            </a:pPr>
          </a:p>
          <a:p>
            <a:pPr marL="758119" indent="-358069" defTabSz="457200">
              <a:lnSpc>
                <a:spcPct val="100000"/>
              </a:lnSpc>
              <a:spcBef>
                <a:spcPts val="0"/>
              </a:spcBef>
              <a:defRPr sz="3800">
                <a:solidFill>
                  <a:srgbClr val="000000"/>
                </a:solidFill>
                <a:effectLst/>
                <a:latin typeface="Helvetica"/>
                <a:ea typeface="Helvetica"/>
                <a:cs typeface="Helvetica"/>
                <a:sym typeface="Helvetica"/>
              </a:defRPr>
            </a:pPr>
            <a:r>
              <a:t>Analyzing and Interpreting Data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Shape 20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Science and Engineering Practices</a:t>
            </a:r>
          </a:p>
        </p:txBody>
      </p:sp>
      <p:sp>
        <p:nvSpPr>
          <p:cNvPr id="207" name="Shape 207"/>
          <p:cNvSpPr/>
          <p:nvPr>
            <p:ph type="body" sz="half" idx="1"/>
          </p:nvPr>
        </p:nvSpPr>
        <p:spPr>
          <a:xfrm>
            <a:off x="901700" y="2603500"/>
            <a:ext cx="6153150" cy="5969000"/>
          </a:xfrm>
          <a:prstGeom prst="rect">
            <a:avLst/>
          </a:prstGeom>
        </p:spPr>
        <p:txBody>
          <a:bodyPr/>
          <a:lstStyle/>
          <a:p>
            <a:pPr marL="758119" indent="-358069" defTabSz="457200">
              <a:lnSpc>
                <a:spcPct val="100000"/>
              </a:lnSpc>
              <a:spcBef>
                <a:spcPts val="0"/>
              </a:spcBef>
              <a:defRPr sz="3800">
                <a:solidFill>
                  <a:srgbClr val="000000"/>
                </a:solidFill>
                <a:effectLst/>
                <a:latin typeface="Helvetica"/>
                <a:ea typeface="Helvetica"/>
                <a:cs typeface="Helvetica"/>
                <a:sym typeface="Helvetica"/>
              </a:defRPr>
            </a:pPr>
            <a:r>
              <a:t>Math and computational thinking</a:t>
            </a:r>
          </a:p>
          <a:p>
            <a:pPr marL="400050" indent="0" defTabSz="457200">
              <a:lnSpc>
                <a:spcPct val="100000"/>
              </a:lnSpc>
              <a:spcBef>
                <a:spcPts val="0"/>
              </a:spcBef>
              <a:buSzTx/>
              <a:buNone/>
              <a:defRPr sz="3800">
                <a:solidFill>
                  <a:srgbClr val="000000"/>
                </a:solidFill>
                <a:effectLst/>
                <a:latin typeface="Helvetica"/>
                <a:ea typeface="Helvetica"/>
                <a:cs typeface="Helvetica"/>
                <a:sym typeface="Helvetica"/>
              </a:defRPr>
            </a:pPr>
          </a:p>
          <a:p>
            <a:pPr marL="758119" indent="-358069" defTabSz="457200">
              <a:lnSpc>
                <a:spcPct val="100000"/>
              </a:lnSpc>
              <a:spcBef>
                <a:spcPts val="0"/>
              </a:spcBef>
              <a:defRPr sz="3800">
                <a:solidFill>
                  <a:srgbClr val="000000"/>
                </a:solidFill>
                <a:effectLst/>
                <a:latin typeface="Helvetica"/>
                <a:ea typeface="Helvetica"/>
                <a:cs typeface="Helvetica"/>
                <a:sym typeface="Helvetica"/>
              </a:defRPr>
            </a:pPr>
            <a:r>
              <a:t>Discussing ideas based on evidence </a:t>
            </a:r>
          </a:p>
          <a:p>
            <a:pPr marL="400050" indent="0" defTabSz="457200">
              <a:lnSpc>
                <a:spcPct val="100000"/>
              </a:lnSpc>
              <a:spcBef>
                <a:spcPts val="0"/>
              </a:spcBef>
              <a:buSzTx/>
              <a:buNone/>
              <a:defRPr sz="3800">
                <a:solidFill>
                  <a:srgbClr val="000000"/>
                </a:solidFill>
                <a:effectLst/>
                <a:latin typeface="Helvetica"/>
                <a:ea typeface="Helvetica"/>
                <a:cs typeface="Helvetica"/>
                <a:sym typeface="Helvetica"/>
              </a:defRPr>
            </a:pPr>
          </a:p>
          <a:p>
            <a:pPr marL="758119" indent="-358069" defTabSz="457200">
              <a:lnSpc>
                <a:spcPct val="100000"/>
              </a:lnSpc>
              <a:spcBef>
                <a:spcPts val="0"/>
              </a:spcBef>
              <a:defRPr sz="3800">
                <a:solidFill>
                  <a:srgbClr val="000000"/>
                </a:solidFill>
                <a:effectLst/>
                <a:latin typeface="Helvetica"/>
                <a:ea typeface="Helvetica"/>
                <a:cs typeface="Helvetica"/>
                <a:sym typeface="Helvetica"/>
              </a:defRPr>
            </a:pPr>
            <a:r>
              <a:t>Obtaining, Evaluating &amp; Communicating information</a:t>
            </a:r>
          </a:p>
        </p:txBody>
      </p:sp>
      <p:pic>
        <p:nvPicPr>
          <p:cNvPr id="208" name="pasted-image.tiff"/>
          <p:cNvPicPr>
            <a:picLocks noChangeAspect="1"/>
          </p:cNvPicPr>
          <p:nvPr/>
        </p:nvPicPr>
        <p:blipFill>
          <a:blip r:embed="rId2">
            <a:extLst/>
          </a:blip>
          <a:srcRect l="3821" t="70246" r="63684" b="1544"/>
          <a:stretch>
            <a:fillRect/>
          </a:stretch>
        </p:blipFill>
        <p:spPr>
          <a:xfrm>
            <a:off x="8412827" y="4230621"/>
            <a:ext cx="3032255" cy="2037987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pasted-image.tiff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rcRect l="64133" t="70471" r="3659" b="2256"/>
          <a:stretch>
            <a:fillRect/>
          </a:stretch>
        </p:blipFill>
        <p:spPr>
          <a:xfrm>
            <a:off x="8853884" y="3948443"/>
            <a:ext cx="2832233" cy="1856714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</p:pic>
      <p:sp>
        <p:nvSpPr>
          <p:cNvPr id="211" name="Shape 211"/>
          <p:cNvSpPr/>
          <p:nvPr>
            <p:ph type="title"/>
          </p:nvPr>
        </p:nvSpPr>
        <p:spPr>
          <a:xfrm>
            <a:off x="901700" y="635000"/>
            <a:ext cx="11201400" cy="1727200"/>
          </a:xfrm>
          <a:prstGeom prst="rect">
            <a:avLst/>
          </a:prstGeom>
        </p:spPr>
        <p:txBody>
          <a:bodyPr/>
          <a:lstStyle/>
          <a:p>
            <a:pPr/>
            <a:r>
              <a:t>Cross Cutting Concepts-     7 Important Tools</a:t>
            </a:r>
          </a:p>
        </p:txBody>
      </p:sp>
      <p:sp>
        <p:nvSpPr>
          <p:cNvPr id="212" name="Shape 212"/>
          <p:cNvSpPr/>
          <p:nvPr>
            <p:ph type="body" idx="1"/>
          </p:nvPr>
        </p:nvSpPr>
        <p:spPr>
          <a:xfrm>
            <a:off x="234950" y="2189559"/>
            <a:ext cx="7668353" cy="7134226"/>
          </a:xfrm>
          <a:prstGeom prst="rect">
            <a:avLst/>
          </a:prstGeom>
        </p:spPr>
        <p:txBody>
          <a:bodyPr/>
          <a:lstStyle/>
          <a:p>
            <a:pPr marL="521779" indent="-189737" defTabSz="379475">
              <a:lnSpc>
                <a:spcPct val="100000"/>
              </a:lnSpc>
              <a:spcBef>
                <a:spcPts val="0"/>
              </a:spcBef>
              <a:buSzPct val="100000"/>
              <a:buAutoNum type="arabicPeriod" startAt="1"/>
              <a:defRPr sz="3237">
                <a:solidFill>
                  <a:srgbClr val="000000"/>
                </a:solidFill>
                <a:effectLst/>
                <a:latin typeface="Helvetica"/>
                <a:ea typeface="Helvetica"/>
                <a:cs typeface="Helvetica"/>
                <a:sym typeface="Helvetica"/>
              </a:defRPr>
            </a:pPr>
            <a:r>
              <a:t>Patterns</a:t>
            </a:r>
          </a:p>
          <a:p>
            <a:pPr marL="332041" indent="0" defTabSz="379475">
              <a:lnSpc>
                <a:spcPct val="100000"/>
              </a:lnSpc>
              <a:spcBef>
                <a:spcPts val="0"/>
              </a:spcBef>
              <a:buSzTx/>
              <a:buNone/>
              <a:defRPr sz="3237">
                <a:solidFill>
                  <a:srgbClr val="000000"/>
                </a:solidFill>
                <a:effectLst/>
                <a:latin typeface="Helvetica"/>
                <a:ea typeface="Helvetica"/>
                <a:cs typeface="Helvetica"/>
                <a:sym typeface="Helvetica"/>
              </a:defRPr>
            </a:pPr>
          </a:p>
          <a:p>
            <a:pPr marL="521779" indent="-189737" defTabSz="379475">
              <a:lnSpc>
                <a:spcPct val="100000"/>
              </a:lnSpc>
              <a:spcBef>
                <a:spcPts val="0"/>
              </a:spcBef>
              <a:buSzPct val="100000"/>
              <a:buAutoNum type="arabicPeriod" startAt="2"/>
              <a:defRPr sz="3237">
                <a:solidFill>
                  <a:srgbClr val="000000"/>
                </a:solidFill>
                <a:effectLst/>
                <a:latin typeface="Helvetica"/>
                <a:ea typeface="Helvetica"/>
                <a:cs typeface="Helvetica"/>
                <a:sym typeface="Helvetica"/>
              </a:defRPr>
            </a:pPr>
            <a:r>
              <a:t>Cause and Effect</a:t>
            </a:r>
          </a:p>
          <a:p>
            <a:pPr marL="332041" indent="0" defTabSz="379475">
              <a:lnSpc>
                <a:spcPct val="100000"/>
              </a:lnSpc>
              <a:spcBef>
                <a:spcPts val="0"/>
              </a:spcBef>
              <a:buSzTx/>
              <a:buNone/>
              <a:defRPr sz="3237">
                <a:solidFill>
                  <a:srgbClr val="000000"/>
                </a:solidFill>
                <a:effectLst/>
                <a:latin typeface="Helvetica"/>
                <a:ea typeface="Helvetica"/>
                <a:cs typeface="Helvetica"/>
                <a:sym typeface="Helvetica"/>
              </a:defRPr>
            </a:pPr>
          </a:p>
          <a:p>
            <a:pPr marL="521779" indent="-189737" defTabSz="379475">
              <a:lnSpc>
                <a:spcPct val="100000"/>
              </a:lnSpc>
              <a:spcBef>
                <a:spcPts val="0"/>
              </a:spcBef>
              <a:buSzPct val="100000"/>
              <a:buAutoNum type="arabicPeriod" startAt="3"/>
              <a:defRPr sz="3237">
                <a:solidFill>
                  <a:srgbClr val="000000"/>
                </a:solidFill>
                <a:effectLst/>
                <a:latin typeface="Helvetica"/>
                <a:ea typeface="Helvetica"/>
                <a:cs typeface="Helvetica"/>
                <a:sym typeface="Helvetica"/>
              </a:defRPr>
            </a:pPr>
            <a:r>
              <a:t>Scale Proportion/Quantity</a:t>
            </a:r>
          </a:p>
          <a:p>
            <a:pPr marL="332041" indent="0" defTabSz="379475">
              <a:lnSpc>
                <a:spcPct val="100000"/>
              </a:lnSpc>
              <a:spcBef>
                <a:spcPts val="0"/>
              </a:spcBef>
              <a:buSzTx/>
              <a:buNone/>
              <a:defRPr sz="3237">
                <a:solidFill>
                  <a:srgbClr val="000000"/>
                </a:solidFill>
                <a:effectLst/>
                <a:latin typeface="Helvetica"/>
                <a:ea typeface="Helvetica"/>
                <a:cs typeface="Helvetica"/>
                <a:sym typeface="Helvetica"/>
              </a:defRPr>
            </a:pPr>
          </a:p>
          <a:p>
            <a:pPr marL="521779" indent="-189737" defTabSz="379475">
              <a:lnSpc>
                <a:spcPct val="100000"/>
              </a:lnSpc>
              <a:spcBef>
                <a:spcPts val="0"/>
              </a:spcBef>
              <a:buSzPct val="100000"/>
              <a:buAutoNum type="arabicPeriod" startAt="4"/>
              <a:defRPr sz="3237">
                <a:solidFill>
                  <a:srgbClr val="000000"/>
                </a:solidFill>
                <a:effectLst/>
                <a:latin typeface="Helvetica"/>
                <a:ea typeface="Helvetica"/>
                <a:cs typeface="Helvetica"/>
                <a:sym typeface="Helvetica"/>
              </a:defRPr>
            </a:pPr>
            <a:r>
              <a:t>Systems/System Models</a:t>
            </a:r>
          </a:p>
          <a:p>
            <a:pPr marL="332041" indent="0" defTabSz="379475">
              <a:lnSpc>
                <a:spcPct val="100000"/>
              </a:lnSpc>
              <a:spcBef>
                <a:spcPts val="0"/>
              </a:spcBef>
              <a:buSzTx/>
              <a:buNone/>
              <a:defRPr sz="3237">
                <a:solidFill>
                  <a:srgbClr val="000000"/>
                </a:solidFill>
                <a:effectLst/>
                <a:latin typeface="Helvetica"/>
                <a:ea typeface="Helvetica"/>
                <a:cs typeface="Helvetica"/>
                <a:sym typeface="Helvetica"/>
              </a:defRPr>
            </a:pPr>
          </a:p>
          <a:p>
            <a:pPr marL="521779" indent="-189737" defTabSz="379475">
              <a:lnSpc>
                <a:spcPct val="100000"/>
              </a:lnSpc>
              <a:spcBef>
                <a:spcPts val="0"/>
              </a:spcBef>
              <a:buSzPct val="100000"/>
              <a:buAutoNum type="arabicPeriod" startAt="5"/>
              <a:defRPr sz="3237">
                <a:solidFill>
                  <a:srgbClr val="000000"/>
                </a:solidFill>
                <a:effectLst/>
                <a:latin typeface="Helvetica"/>
                <a:ea typeface="Helvetica"/>
                <a:cs typeface="Helvetica"/>
                <a:sym typeface="Helvetica"/>
              </a:defRPr>
            </a:pPr>
            <a:r>
              <a:t>Energy &amp; Matter: Flows,            Cycles and Conservation</a:t>
            </a:r>
          </a:p>
          <a:p>
            <a:pPr marL="332041" indent="0" defTabSz="379475">
              <a:lnSpc>
                <a:spcPct val="100000"/>
              </a:lnSpc>
              <a:spcBef>
                <a:spcPts val="0"/>
              </a:spcBef>
              <a:buSzTx/>
              <a:buNone/>
              <a:defRPr sz="3237">
                <a:solidFill>
                  <a:srgbClr val="000000"/>
                </a:solidFill>
                <a:effectLst/>
                <a:latin typeface="Helvetica"/>
                <a:ea typeface="Helvetica"/>
                <a:cs typeface="Helvetica"/>
                <a:sym typeface="Helvetica"/>
              </a:defRPr>
            </a:pPr>
          </a:p>
          <a:p>
            <a:pPr marL="521779" indent="-189737" defTabSz="379475">
              <a:lnSpc>
                <a:spcPct val="100000"/>
              </a:lnSpc>
              <a:spcBef>
                <a:spcPts val="0"/>
              </a:spcBef>
              <a:buSzPct val="100000"/>
              <a:buAutoNum type="arabicPeriod" startAt="6"/>
              <a:defRPr sz="3237">
                <a:solidFill>
                  <a:srgbClr val="000000"/>
                </a:solidFill>
                <a:effectLst/>
                <a:latin typeface="Helvetica"/>
                <a:ea typeface="Helvetica"/>
                <a:cs typeface="Helvetica"/>
                <a:sym typeface="Helvetica"/>
              </a:defRPr>
            </a:pPr>
            <a:r>
              <a:t>Structure &amp; Function</a:t>
            </a:r>
          </a:p>
          <a:p>
            <a:pPr marL="332041" indent="0" defTabSz="379475">
              <a:lnSpc>
                <a:spcPct val="100000"/>
              </a:lnSpc>
              <a:spcBef>
                <a:spcPts val="0"/>
              </a:spcBef>
              <a:buSzTx/>
              <a:buNone/>
              <a:defRPr sz="3237">
                <a:solidFill>
                  <a:srgbClr val="000000"/>
                </a:solidFill>
                <a:effectLst/>
                <a:latin typeface="Helvetica"/>
                <a:ea typeface="Helvetica"/>
                <a:cs typeface="Helvetica"/>
                <a:sym typeface="Helvetica"/>
              </a:defRPr>
            </a:pPr>
          </a:p>
          <a:p>
            <a:pPr marL="521779" indent="-189737" defTabSz="379475">
              <a:lnSpc>
                <a:spcPct val="100000"/>
              </a:lnSpc>
              <a:spcBef>
                <a:spcPts val="0"/>
              </a:spcBef>
              <a:buSzPct val="100000"/>
              <a:buAutoNum type="arabicPeriod" startAt="7"/>
              <a:defRPr sz="3237">
                <a:solidFill>
                  <a:srgbClr val="000000"/>
                </a:solidFill>
                <a:effectLst/>
                <a:latin typeface="Helvetica"/>
                <a:ea typeface="Helvetica"/>
                <a:cs typeface="Helvetica"/>
                <a:sym typeface="Helvetica"/>
              </a:defRPr>
            </a:pPr>
            <a:r>
              <a:t>Stability &amp; Change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/>
          <p:nvPr>
            <p:ph type="title"/>
          </p:nvPr>
        </p:nvSpPr>
        <p:spPr>
          <a:xfrm>
            <a:off x="901700" y="635000"/>
            <a:ext cx="11201400" cy="1541265"/>
          </a:xfrm>
          <a:prstGeom prst="rect">
            <a:avLst/>
          </a:prstGeom>
        </p:spPr>
        <p:txBody>
          <a:bodyPr/>
          <a:lstStyle/>
          <a:p>
            <a:pPr defTabSz="549148">
              <a:defRPr spc="360" sz="4512">
                <a:effectLst>
                  <a:outerShdw sx="100000" sy="100000" kx="0" ky="0" algn="b" rotWithShape="0" blurRad="23876" dist="23876" dir="5520000">
                    <a:srgbClr val="FFFFFF">
                      <a:alpha val="72000"/>
                    </a:srgbClr>
                  </a:outerShdw>
                </a:effectLst>
              </a:defRPr>
            </a:pPr>
            <a:r>
              <a:t>NGSS in Action  </a:t>
            </a:r>
          </a:p>
          <a:p>
            <a:pPr defTabSz="549148">
              <a:defRPr spc="360" sz="4512">
                <a:effectLst>
                  <a:outerShdw sx="100000" sy="100000" kx="0" ky="0" algn="b" rotWithShape="0" blurRad="23876" dist="23876" dir="5520000">
                    <a:srgbClr val="FFFFFF">
                      <a:alpha val="72000"/>
                    </a:srgbClr>
                  </a:outerShdw>
                </a:effectLst>
              </a:defRPr>
            </a:pPr>
            <a:r>
              <a:t>              In your Journal…</a:t>
            </a:r>
          </a:p>
        </p:txBody>
      </p:sp>
      <p:sp>
        <p:nvSpPr>
          <p:cNvPr id="215" name="Shape 215"/>
          <p:cNvSpPr/>
          <p:nvPr>
            <p:ph type="body" idx="1"/>
          </p:nvPr>
        </p:nvSpPr>
        <p:spPr>
          <a:xfrm>
            <a:off x="664633" y="2135849"/>
            <a:ext cx="11016126" cy="7183967"/>
          </a:xfrm>
          <a:prstGeom prst="rect">
            <a:avLst/>
          </a:prstGeom>
        </p:spPr>
        <p:txBody>
          <a:bodyPr/>
          <a:lstStyle/>
          <a:p>
            <a:pPr marL="469194" indent="-469194" defTabSz="457200">
              <a:lnSpc>
                <a:spcPct val="100000"/>
              </a:lnSpc>
              <a:spcBef>
                <a:spcPts val="0"/>
              </a:spcBef>
              <a:defRPr sz="3600">
                <a:solidFill>
                  <a:srgbClr val="000000"/>
                </a:solidFill>
                <a:effectLst/>
                <a:latin typeface="Helvetica"/>
                <a:ea typeface="Helvetica"/>
                <a:cs typeface="Helvetica"/>
                <a:sym typeface="Helvetica"/>
              </a:defRPr>
            </a:pPr>
            <a:r>
              <a:t>Identify which SCIENCE AND ENGINEERING PRACTICES were used or could have been used as you progressed through the activity</a:t>
            </a:r>
          </a:p>
          <a:p>
            <a:pPr marL="0" indent="0" defTabSz="457200">
              <a:lnSpc>
                <a:spcPct val="100000"/>
              </a:lnSpc>
              <a:spcBef>
                <a:spcPts val="0"/>
              </a:spcBef>
              <a:buSzTx/>
              <a:buNone/>
              <a:defRPr sz="3800">
                <a:solidFill>
                  <a:srgbClr val="000000"/>
                </a:solidFill>
                <a:effectLst/>
                <a:latin typeface="Helvetica"/>
                <a:ea typeface="Helvetica"/>
                <a:cs typeface="Helvetica"/>
                <a:sym typeface="Helvetica"/>
              </a:defRPr>
            </a:pPr>
          </a:p>
          <a:p>
            <a:pPr lvl="1" marL="400050" indent="228600" defTabSz="457200">
              <a:lnSpc>
                <a:spcPct val="100000"/>
              </a:lnSpc>
              <a:spcBef>
                <a:spcPts val="0"/>
              </a:spcBef>
              <a:buSzTx/>
              <a:buNone/>
              <a:defRPr>
                <a:solidFill>
                  <a:srgbClr val="000000"/>
                </a:solidFill>
                <a:effectLst/>
                <a:latin typeface="Helvetica"/>
                <a:ea typeface="Helvetica"/>
                <a:cs typeface="Helvetica"/>
                <a:sym typeface="Helvetica"/>
              </a:defRPr>
            </a:pPr>
            <a:r>
              <a:t>—Models    —Investigations</a:t>
            </a:r>
          </a:p>
          <a:p>
            <a:pPr lvl="1" marL="400050" indent="228600" defTabSz="457200">
              <a:lnSpc>
                <a:spcPct val="100000"/>
              </a:lnSpc>
              <a:spcBef>
                <a:spcPts val="0"/>
              </a:spcBef>
              <a:buSzTx/>
              <a:buNone/>
              <a:defRPr>
                <a:solidFill>
                  <a:srgbClr val="000000"/>
                </a:solidFill>
                <a:effectLst/>
                <a:latin typeface="Helvetica"/>
                <a:ea typeface="Helvetica"/>
                <a:cs typeface="Helvetica"/>
                <a:sym typeface="Helvetica"/>
              </a:defRPr>
            </a:pPr>
            <a:r>
              <a:t>—Data        — Evidence</a:t>
            </a:r>
          </a:p>
          <a:p>
            <a:pPr lvl="1" marL="400050" indent="228600" defTabSz="457200">
              <a:lnSpc>
                <a:spcPct val="100000"/>
              </a:lnSpc>
              <a:spcBef>
                <a:spcPts val="0"/>
              </a:spcBef>
              <a:buSzTx/>
              <a:buNone/>
              <a:defRPr>
                <a:solidFill>
                  <a:srgbClr val="000000"/>
                </a:solidFill>
                <a:effectLst/>
                <a:latin typeface="Helvetica"/>
                <a:ea typeface="Helvetica"/>
                <a:cs typeface="Helvetica"/>
                <a:sym typeface="Helvetica"/>
              </a:defRPr>
            </a:pPr>
            <a:r>
              <a:t>—Math and computational thinking</a:t>
            </a:r>
          </a:p>
          <a:p>
            <a:pPr lvl="1" marL="400050" indent="228600" defTabSz="457200">
              <a:lnSpc>
                <a:spcPct val="100000"/>
              </a:lnSpc>
              <a:spcBef>
                <a:spcPts val="0"/>
              </a:spcBef>
              <a:buSzTx/>
              <a:buNone/>
              <a:defRPr>
                <a:solidFill>
                  <a:srgbClr val="000000"/>
                </a:solidFill>
                <a:effectLst/>
                <a:latin typeface="Helvetica"/>
                <a:ea typeface="Helvetica"/>
                <a:cs typeface="Helvetica"/>
                <a:sym typeface="Helvetica"/>
              </a:defRPr>
            </a:pPr>
            <a:r>
              <a:t>—Communicating information</a:t>
            </a:r>
          </a:p>
          <a:p>
            <a:pPr marL="0" indent="0" defTabSz="457200">
              <a:lnSpc>
                <a:spcPct val="100000"/>
              </a:lnSpc>
              <a:spcBef>
                <a:spcPts val="0"/>
              </a:spcBef>
              <a:buSzTx/>
              <a:buNone/>
              <a:defRPr sz="3800">
                <a:solidFill>
                  <a:srgbClr val="000000"/>
                </a:solidFill>
                <a:effectLst/>
                <a:latin typeface="Helvetica"/>
                <a:ea typeface="Helvetica"/>
                <a:cs typeface="Helvetica"/>
                <a:sym typeface="Helvetica"/>
              </a:defRPr>
            </a:pPr>
          </a:p>
          <a:p>
            <a:pPr marL="469194" indent="-469194" defTabSz="457200">
              <a:lnSpc>
                <a:spcPct val="100000"/>
              </a:lnSpc>
              <a:spcBef>
                <a:spcPts val="0"/>
              </a:spcBef>
              <a:defRPr sz="3600">
                <a:solidFill>
                  <a:srgbClr val="000000"/>
                </a:solidFill>
                <a:effectLst/>
                <a:latin typeface="Helvetica"/>
                <a:ea typeface="Helvetica"/>
                <a:cs typeface="Helvetica"/>
                <a:sym typeface="Helvetica"/>
              </a:defRPr>
            </a:pPr>
            <a:r>
              <a:t>We will be working in the life science area today. (CORE IDEAS) If you identify any other connections, write it in your journal</a:t>
            </a:r>
          </a:p>
        </p:txBody>
      </p:sp>
      <p:pic>
        <p:nvPicPr>
          <p:cNvPr id="216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083260" y="4444537"/>
            <a:ext cx="4648490" cy="256660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111465" y="581388"/>
            <a:ext cx="6699400" cy="4813644"/>
          </a:xfrm>
          <a:prstGeom prst="rect">
            <a:avLst/>
          </a:prstGeom>
          <a:ln w="12700">
            <a:miter lim="400000"/>
          </a:ln>
        </p:spPr>
      </p:pic>
      <p:sp>
        <p:nvSpPr>
          <p:cNvPr id="219" name="Shape 219"/>
          <p:cNvSpPr/>
          <p:nvPr>
            <p:ph type="title"/>
          </p:nvPr>
        </p:nvSpPr>
        <p:spPr>
          <a:xfrm>
            <a:off x="901700" y="6953051"/>
            <a:ext cx="11201400" cy="2734271"/>
          </a:xfrm>
          <a:prstGeom prst="rect">
            <a:avLst/>
          </a:prstGeom>
        </p:spPr>
        <p:txBody>
          <a:bodyPr/>
          <a:lstStyle/>
          <a:p>
            <a:pPr/>
            <a:r>
              <a:t>Come to Your senses</a:t>
            </a:r>
          </a:p>
        </p:txBody>
      </p:sp>
      <p:pic>
        <p:nvPicPr>
          <p:cNvPr id="220" name="pasted-image.tif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583876" y="3550559"/>
            <a:ext cx="5250408" cy="2898944"/>
          </a:xfrm>
          <a:prstGeom prst="rect">
            <a:avLst/>
          </a:prstGeom>
          <a:ln w="12700">
            <a:miter lim="400000"/>
          </a:ln>
        </p:spPr>
      </p:pic>
      <p:pic>
        <p:nvPicPr>
          <p:cNvPr id="221" name=""/>
          <p:cNvPicPr>
            <a:picLocks noChangeAspect="0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-444500" y="505928"/>
            <a:ext cx="12293600" cy="6248401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"/>
          <p:cNvPicPr>
            <a:picLocks noChangeAspect="0"/>
          </p:cNvPicPr>
          <p:nvPr>
            <p:ph type="pic" idx="13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6413500" y="1016000"/>
            <a:ext cx="5702300" cy="7734300"/>
          </a:xfrm>
          <a:prstGeom prst="rect">
            <a:avLst/>
          </a:prstGeom>
        </p:spPr>
      </p:pic>
      <p:sp>
        <p:nvSpPr>
          <p:cNvPr id="133" name="Shape 133"/>
          <p:cNvSpPr/>
          <p:nvPr>
            <p:ph type="title"/>
          </p:nvPr>
        </p:nvSpPr>
        <p:spPr>
          <a:xfrm>
            <a:off x="901700" y="927100"/>
            <a:ext cx="5080000" cy="2406452"/>
          </a:xfrm>
          <a:prstGeom prst="rect">
            <a:avLst/>
          </a:prstGeom>
        </p:spPr>
        <p:txBody>
          <a:bodyPr/>
          <a:lstStyle>
            <a:lvl1pPr algn="ctr"/>
          </a:lstStyle>
          <a:p>
            <a:pPr/>
            <a:r>
              <a:t>How We Learn</a:t>
            </a:r>
          </a:p>
        </p:txBody>
      </p:sp>
      <p:sp>
        <p:nvSpPr>
          <p:cNvPr id="134" name="Shape 134"/>
          <p:cNvSpPr/>
          <p:nvPr>
            <p:ph type="body" sz="quarter" idx="1"/>
          </p:nvPr>
        </p:nvSpPr>
        <p:spPr>
          <a:xfrm>
            <a:off x="698500" y="3956909"/>
            <a:ext cx="5080000" cy="4687558"/>
          </a:xfrm>
          <a:prstGeom prst="rect">
            <a:avLst/>
          </a:prstGeom>
        </p:spPr>
        <p:txBody>
          <a:bodyPr/>
          <a:lstStyle/>
          <a:p>
            <a:pPr lvl="1" marL="668421" indent="-160421" defTabSz="450215">
              <a:lnSpc>
                <a:spcPct val="100000"/>
              </a:lnSpc>
              <a:buSzPct val="100000"/>
              <a:buAutoNum type="arabicPeriod" startAt="1"/>
              <a:defRPr cap="none" spc="0" sz="300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</a:defRPr>
            </a:pPr>
            <a:r>
              <a:t> How the Brain is Wired</a:t>
            </a:r>
          </a:p>
          <a:p>
            <a:pPr lvl="1" defTabSz="450215">
              <a:lnSpc>
                <a:spcPct val="100000"/>
              </a:lnSpc>
              <a:defRPr cap="none" spc="0" sz="300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</a:defRPr>
            </a:pPr>
            <a:r>
              <a:t> </a:t>
            </a:r>
          </a:p>
          <a:p>
            <a:pPr lvl="1" marL="668421" indent="-160421" defTabSz="450215">
              <a:lnSpc>
                <a:spcPct val="100000"/>
              </a:lnSpc>
              <a:buSzPct val="100000"/>
              <a:buAutoNum type="arabicPeriod" startAt="2"/>
              <a:defRPr cap="none" spc="0" sz="300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</a:defRPr>
            </a:pPr>
            <a:r>
              <a:t> Sensory Literacy</a:t>
            </a:r>
          </a:p>
          <a:p>
            <a:pPr lvl="1" defTabSz="450215">
              <a:lnSpc>
                <a:spcPct val="100000"/>
              </a:lnSpc>
              <a:defRPr cap="none" spc="0" sz="300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</a:defRPr>
            </a:pPr>
          </a:p>
          <a:p>
            <a:pPr lvl="1" marL="668421" indent="-160421" defTabSz="450215">
              <a:lnSpc>
                <a:spcPct val="100000"/>
              </a:lnSpc>
              <a:buSzPct val="100000"/>
              <a:buAutoNum type="arabicPeriod" startAt="3"/>
              <a:defRPr cap="none" spc="0" sz="300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</a:defRPr>
            </a:pPr>
            <a:r>
              <a:t> Common Core and Next Generation Science Standards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"/>
          <p:cNvPicPr>
            <a:picLocks noChangeAspect="0"/>
          </p:cNvPicPr>
          <p:nvPr>
            <p:ph type="pic" idx="13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6413500" y="1016000"/>
            <a:ext cx="5702300" cy="7734300"/>
          </a:xfrm>
          <a:prstGeom prst="rect">
            <a:avLst/>
          </a:prstGeom>
        </p:spPr>
      </p:pic>
      <p:sp>
        <p:nvSpPr>
          <p:cNvPr id="137" name="Shape 137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Brain Wiring</a:t>
            </a:r>
          </a:p>
        </p:txBody>
      </p:sp>
      <p:sp>
        <p:nvSpPr>
          <p:cNvPr id="138" name="Shape 138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"/>
          <p:cNvPicPr>
            <a:picLocks noChangeAspect="0"/>
          </p:cNvPicPr>
          <p:nvPr>
            <p:ph type="pic" idx="13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702182" y="482379"/>
            <a:ext cx="11108389" cy="3975255"/>
          </a:xfrm>
          <a:prstGeom prst="rect">
            <a:avLst/>
          </a:prstGeom>
        </p:spPr>
      </p:pic>
      <p:sp>
        <p:nvSpPr>
          <p:cNvPr id="141" name="Shape 141"/>
          <p:cNvSpPr/>
          <p:nvPr>
            <p:ph type="title"/>
          </p:nvPr>
        </p:nvSpPr>
        <p:spPr>
          <a:xfrm>
            <a:off x="555095" y="4400550"/>
            <a:ext cx="14409739" cy="952500"/>
          </a:xfrm>
          <a:prstGeom prst="rect">
            <a:avLst/>
          </a:prstGeom>
        </p:spPr>
        <p:txBody>
          <a:bodyPr/>
          <a:lstStyle/>
          <a:p>
            <a:pPr/>
            <a:r>
              <a:t>Brain Wiring Communications</a:t>
            </a:r>
          </a:p>
        </p:txBody>
      </p:sp>
      <p:sp>
        <p:nvSpPr>
          <p:cNvPr id="142" name="Shape 142"/>
          <p:cNvSpPr/>
          <p:nvPr>
            <p:ph type="body" sz="half" idx="1"/>
          </p:nvPr>
        </p:nvSpPr>
        <p:spPr>
          <a:xfrm>
            <a:off x="901700" y="5408414"/>
            <a:ext cx="11201400" cy="4184981"/>
          </a:xfrm>
          <a:prstGeom prst="rect">
            <a:avLst/>
          </a:prstGeom>
        </p:spPr>
        <p:txBody>
          <a:bodyPr/>
          <a:lstStyle/>
          <a:p>
            <a:pPr lvl="1" marL="577850" indent="-288925" defTabSz="379729">
              <a:buSzPct val="75000"/>
              <a:buChar char="•"/>
              <a:defRPr spc="187" sz="2340">
                <a:solidFill>
                  <a:srgbClr val="000000"/>
                </a:solidFill>
                <a:effectLst>
                  <a:outerShdw sx="100000" sy="100000" kx="0" ky="0" algn="b" rotWithShape="0" blurRad="16510" dist="16510" dir="5520000">
                    <a:srgbClr val="FFFFFF">
                      <a:alpha val="71999"/>
                    </a:srgbClr>
                  </a:outerShdw>
                </a:effectLst>
              </a:defRPr>
            </a:pPr>
            <a:r>
              <a:t>specialized cells called </a:t>
            </a:r>
            <a:r>
              <a:rPr b="1"/>
              <a:t>Neurons</a:t>
            </a:r>
            <a:r>
              <a:t>  </a:t>
            </a:r>
          </a:p>
          <a:p>
            <a:pPr lvl="1" indent="148589" defTabSz="379729">
              <a:defRPr spc="187" sz="2340">
                <a:solidFill>
                  <a:srgbClr val="000000"/>
                </a:solidFill>
                <a:effectLst>
                  <a:outerShdw sx="100000" sy="100000" kx="0" ky="0" algn="b" rotWithShape="0" blurRad="16510" dist="16510" dir="5520000">
                    <a:srgbClr val="FFFFFF">
                      <a:alpha val="71999"/>
                    </a:srgbClr>
                  </a:outerShdw>
                </a:effectLst>
              </a:defRPr>
            </a:pPr>
          </a:p>
          <a:p>
            <a:pPr lvl="1" marL="577850" indent="-288925" defTabSz="379729">
              <a:buSzPct val="75000"/>
              <a:buChar char="•"/>
              <a:defRPr spc="187" sz="2340">
                <a:solidFill>
                  <a:srgbClr val="000000"/>
                </a:solidFill>
                <a:effectLst>
                  <a:outerShdw sx="100000" sy="100000" kx="0" ky="0" algn="b" rotWithShape="0" blurRad="16510" dist="16510" dir="5520000">
                    <a:srgbClr val="FFFFFF">
                      <a:alpha val="71999"/>
                    </a:srgbClr>
                  </a:outerShdw>
                </a:effectLst>
              </a:defRPr>
            </a:pPr>
            <a:r>
              <a:rPr b="1"/>
              <a:t>Dendritic Branches</a:t>
            </a:r>
            <a:r>
              <a:t> Extend from Neurons: receptor sites</a:t>
            </a:r>
          </a:p>
          <a:p>
            <a:pPr lvl="1" indent="148589" defTabSz="379729">
              <a:defRPr spc="187" sz="2340">
                <a:solidFill>
                  <a:srgbClr val="000000"/>
                </a:solidFill>
                <a:effectLst>
                  <a:outerShdw sx="100000" sy="100000" kx="0" ky="0" algn="b" rotWithShape="0" blurRad="16510" dist="16510" dir="5520000">
                    <a:srgbClr val="FFFFFF">
                      <a:alpha val="71999"/>
                    </a:srgbClr>
                  </a:outerShdw>
                </a:effectLst>
              </a:defRPr>
            </a:pPr>
          </a:p>
          <a:p>
            <a:pPr lvl="1" marL="577850" indent="-288925" defTabSz="379729">
              <a:buSzPct val="75000"/>
              <a:buChar char="•"/>
              <a:defRPr spc="187" sz="2340">
                <a:solidFill>
                  <a:srgbClr val="000000"/>
                </a:solidFill>
                <a:effectLst>
                  <a:outerShdw sx="100000" sy="100000" kx="0" ky="0" algn="b" rotWithShape="0" blurRad="16510" dist="16510" dir="5520000">
                    <a:srgbClr val="FFFFFF">
                      <a:alpha val="71999"/>
                    </a:srgbClr>
                  </a:outerShdw>
                </a:effectLst>
              </a:defRPr>
            </a:pPr>
            <a:r>
              <a:rPr b="1"/>
              <a:t>Axon</a:t>
            </a:r>
            <a:r>
              <a:t> carry and relay Electric messages away from the cell body to other cells</a:t>
            </a:r>
          </a:p>
          <a:p>
            <a:pPr lvl="1" indent="148589" defTabSz="379729">
              <a:defRPr spc="187" sz="2340">
                <a:solidFill>
                  <a:srgbClr val="000000"/>
                </a:solidFill>
                <a:effectLst>
                  <a:outerShdw sx="100000" sy="100000" kx="0" ky="0" algn="b" rotWithShape="0" blurRad="16510" dist="16510" dir="5520000">
                    <a:srgbClr val="FFFFFF">
                      <a:alpha val="71999"/>
                    </a:srgbClr>
                  </a:outerShdw>
                </a:effectLst>
              </a:defRPr>
            </a:pPr>
          </a:p>
          <a:p>
            <a:pPr lvl="1" marL="577850" indent="-288925" defTabSz="379729">
              <a:buSzPct val="75000"/>
              <a:buChar char="•"/>
              <a:defRPr spc="187" sz="2340">
                <a:solidFill>
                  <a:srgbClr val="000000"/>
                </a:solidFill>
                <a:effectLst>
                  <a:outerShdw sx="100000" sy="100000" kx="0" ky="0" algn="b" rotWithShape="0" blurRad="16510" dist="16510" dir="5520000">
                    <a:srgbClr val="FFFFFF">
                      <a:alpha val="71999"/>
                    </a:srgbClr>
                  </a:outerShdw>
                </a:effectLst>
              </a:defRPr>
            </a:pPr>
            <a:r>
              <a:t> </a:t>
            </a:r>
            <a:r>
              <a:rPr b="1"/>
              <a:t>synapse</a:t>
            </a:r>
            <a:r>
              <a:t> is where the Electrical messages convert into chemical message (Neurotransmitters) jumps the space and then is reconverted into an electrical impulse. (ions)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"/>
          <p:cNvPicPr>
            <a:picLocks noChangeAspect="0"/>
          </p:cNvPicPr>
          <p:nvPr>
            <p:ph type="pic" idx="13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7509933" y="2718708"/>
            <a:ext cx="5080001" cy="6890051"/>
          </a:xfrm>
          <a:prstGeom prst="rect">
            <a:avLst/>
          </a:prstGeom>
        </p:spPr>
      </p:pic>
      <p:sp>
        <p:nvSpPr>
          <p:cNvPr id="145" name="Shape 145"/>
          <p:cNvSpPr/>
          <p:nvPr>
            <p:ph type="title"/>
          </p:nvPr>
        </p:nvSpPr>
        <p:spPr>
          <a:xfrm>
            <a:off x="901700" y="327818"/>
            <a:ext cx="9865254" cy="1767418"/>
          </a:xfrm>
          <a:prstGeom prst="rect">
            <a:avLst/>
          </a:prstGeom>
        </p:spPr>
        <p:txBody>
          <a:bodyPr/>
          <a:lstStyle/>
          <a:p>
            <a:pPr/>
            <a:r>
              <a:t>Learning: </a:t>
            </a:r>
            <a:r>
              <a:rPr spc="328" sz="4100"/>
              <a:t>The Strength of Connections</a:t>
            </a:r>
          </a:p>
        </p:txBody>
      </p:sp>
      <p:sp>
        <p:nvSpPr>
          <p:cNvPr id="146" name="Shape 146"/>
          <p:cNvSpPr/>
          <p:nvPr>
            <p:ph type="body" sz="half" idx="1"/>
          </p:nvPr>
        </p:nvSpPr>
        <p:spPr>
          <a:xfrm>
            <a:off x="935566" y="2340534"/>
            <a:ext cx="5658513" cy="6890051"/>
          </a:xfrm>
          <a:prstGeom prst="rect">
            <a:avLst/>
          </a:prstGeom>
        </p:spPr>
        <p:txBody>
          <a:bodyPr/>
          <a:lstStyle/>
          <a:p>
            <a:pPr marL="351155" indent="-351155" defTabSz="461518">
              <a:buSzPct val="75000"/>
              <a:buChar char="•"/>
              <a:defRPr spc="227" sz="2844">
                <a:solidFill>
                  <a:srgbClr val="000000"/>
                </a:solidFill>
                <a:effectLst>
                  <a:outerShdw sx="100000" sy="100000" kx="0" ky="0" algn="b" rotWithShape="0" blurRad="20066" dist="20066" dir="5520000">
                    <a:srgbClr val="FFFFFF">
                      <a:alpha val="71999"/>
                    </a:srgbClr>
                  </a:outerShdw>
                </a:effectLst>
              </a:defRPr>
            </a:pPr>
            <a:r>
              <a:rPr b="1"/>
              <a:t>Plasticity:</a:t>
            </a:r>
            <a:r>
              <a:t> change of the strength and weakness of connections</a:t>
            </a:r>
          </a:p>
          <a:p>
            <a:pPr defTabSz="461518">
              <a:defRPr spc="227" sz="2844">
                <a:solidFill>
                  <a:srgbClr val="000000"/>
                </a:solidFill>
                <a:effectLst>
                  <a:outerShdw sx="100000" sy="100000" kx="0" ky="0" algn="b" rotWithShape="0" blurRad="20066" dist="20066" dir="5520000">
                    <a:srgbClr val="FFFFFF">
                      <a:alpha val="71999"/>
                    </a:srgbClr>
                  </a:outerShdw>
                </a:effectLst>
              </a:defRPr>
            </a:pPr>
          </a:p>
          <a:p>
            <a:pPr marL="351155" indent="-351155" defTabSz="461518">
              <a:buSzPct val="75000"/>
              <a:buChar char="•"/>
              <a:defRPr spc="227" sz="2844">
                <a:solidFill>
                  <a:srgbClr val="000000"/>
                </a:solidFill>
                <a:effectLst>
                  <a:outerShdw sx="100000" sy="100000" kx="0" ky="0" algn="b" rotWithShape="0" blurRad="20066" dist="20066" dir="5520000">
                    <a:srgbClr val="FFFFFF">
                      <a:alpha val="71999"/>
                    </a:srgbClr>
                  </a:outerShdw>
                </a:effectLst>
              </a:defRPr>
            </a:pPr>
            <a:r>
              <a:rPr b="1"/>
              <a:t>Over production</a:t>
            </a:r>
            <a:r>
              <a:t> </a:t>
            </a:r>
            <a:r>
              <a:rPr b="1"/>
              <a:t>of Synapses: </a:t>
            </a:r>
            <a:r>
              <a:t>Takes place in the first years </a:t>
            </a:r>
            <a:endParaRPr b="1"/>
          </a:p>
          <a:p>
            <a:pPr defTabSz="461518">
              <a:defRPr spc="227" sz="2844">
                <a:solidFill>
                  <a:srgbClr val="000000"/>
                </a:solidFill>
                <a:effectLst>
                  <a:outerShdw sx="100000" sy="100000" kx="0" ky="0" algn="b" rotWithShape="0" blurRad="20066" dist="20066" dir="5520000">
                    <a:srgbClr val="FFFFFF">
                      <a:alpha val="71999"/>
                    </a:srgbClr>
                  </a:outerShdw>
                </a:effectLst>
              </a:defRPr>
            </a:pPr>
            <a:endParaRPr b="1"/>
          </a:p>
          <a:p>
            <a:pPr marL="351155" indent="-351155" defTabSz="461518">
              <a:buSzPct val="75000"/>
              <a:buChar char="•"/>
              <a:defRPr spc="227" sz="2844">
                <a:solidFill>
                  <a:srgbClr val="000000"/>
                </a:solidFill>
                <a:effectLst>
                  <a:outerShdw sx="100000" sy="100000" kx="0" ky="0" algn="b" rotWithShape="0" blurRad="20066" dist="20066" dir="5520000">
                    <a:srgbClr val="FFFFFF">
                      <a:alpha val="71999"/>
                    </a:srgbClr>
                  </a:outerShdw>
                </a:effectLst>
              </a:defRPr>
            </a:pPr>
            <a:r>
              <a:rPr b="1"/>
              <a:t>Synaptic Pruning</a:t>
            </a:r>
            <a:r>
              <a:t>  Shed old synapses to make room for higher quality connections</a:t>
            </a:r>
          </a:p>
          <a:p>
            <a:pPr defTabSz="461518">
              <a:defRPr spc="227" sz="2844">
                <a:solidFill>
                  <a:srgbClr val="000000"/>
                </a:solidFill>
                <a:effectLst>
                  <a:outerShdw sx="100000" sy="100000" kx="0" ky="0" algn="b" rotWithShape="0" blurRad="20066" dist="20066" dir="5520000">
                    <a:srgbClr val="FFFFFF">
                      <a:alpha val="71999"/>
                    </a:srgbClr>
                  </a:outerShdw>
                </a:effectLst>
              </a:defRPr>
            </a:pPr>
          </a:p>
          <a:p>
            <a:pPr marL="351155" indent="-351155" defTabSz="461518">
              <a:buSzPct val="75000"/>
              <a:buChar char="•"/>
              <a:defRPr spc="227" sz="2844">
                <a:solidFill>
                  <a:srgbClr val="000000"/>
                </a:solidFill>
                <a:effectLst>
                  <a:outerShdw sx="100000" sy="100000" kx="0" ky="0" algn="b" rotWithShape="0" blurRad="20066" dist="20066" dir="5520000">
                    <a:srgbClr val="FFFFFF">
                      <a:alpha val="71999"/>
                    </a:srgbClr>
                  </a:outerShdw>
                </a:effectLst>
              </a:defRPr>
            </a:pPr>
            <a:r>
              <a:rPr b="1"/>
              <a:t>adding New synapses</a:t>
            </a:r>
            <a:r>
              <a:t> Neurogenesis through Life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Developmental Learning</a:t>
            </a:r>
          </a:p>
        </p:txBody>
      </p:sp>
      <p:sp>
        <p:nvSpPr>
          <p:cNvPr id="149" name="Shape 149"/>
          <p:cNvSpPr/>
          <p:nvPr>
            <p:ph type="body" sz="half" idx="1"/>
          </p:nvPr>
        </p:nvSpPr>
        <p:spPr>
          <a:xfrm>
            <a:off x="579966" y="2047676"/>
            <a:ext cx="5334001" cy="7562917"/>
          </a:xfrm>
          <a:prstGeom prst="rect">
            <a:avLst/>
          </a:prstGeom>
        </p:spPr>
        <p:txBody>
          <a:bodyPr/>
          <a:lstStyle/>
          <a:p>
            <a:pPr marL="112730" indent="-112730" defTabSz="379475">
              <a:lnSpc>
                <a:spcPct val="100000"/>
              </a:lnSpc>
              <a:spcBef>
                <a:spcPts val="0"/>
              </a:spcBef>
              <a:defRPr sz="2988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  <a:sym typeface="Avenir Next"/>
              </a:defRPr>
            </a:pPr>
            <a:r>
              <a:rPr b="1"/>
              <a:t>Ages 4-7: Right brain</a:t>
            </a:r>
            <a:r>
              <a:t> develops through visual and spacial activities. </a:t>
            </a:r>
          </a:p>
          <a:p>
            <a:pPr marL="112730" indent="-112730" defTabSz="379475">
              <a:lnSpc>
                <a:spcPct val="100000"/>
              </a:lnSpc>
              <a:spcBef>
                <a:spcPts val="0"/>
              </a:spcBef>
              <a:defRPr sz="2988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  <a:sym typeface="Avenir Next"/>
              </a:defRPr>
            </a:pPr>
            <a:r>
              <a:rPr b="1"/>
              <a:t>Age 10: Left brain </a:t>
            </a:r>
            <a:r>
              <a:t> develops analytic and language skills  </a:t>
            </a:r>
          </a:p>
          <a:p>
            <a:pPr marL="112730" indent="-112730" defTabSz="379475">
              <a:lnSpc>
                <a:spcPct val="100000"/>
              </a:lnSpc>
              <a:spcBef>
                <a:spcPts val="0"/>
              </a:spcBef>
              <a:defRPr sz="2988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  <a:sym typeface="Avenir Next"/>
              </a:defRPr>
            </a:pPr>
            <a:r>
              <a:rPr b="1"/>
              <a:t>Brain development timed </a:t>
            </a:r>
            <a:r>
              <a:t>to take advantage of developmental  experiences such as observing and analyzing data. </a:t>
            </a:r>
          </a:p>
          <a:p>
            <a:pPr marL="112730" indent="-112730" defTabSz="379475">
              <a:lnSpc>
                <a:spcPct val="100000"/>
              </a:lnSpc>
              <a:spcBef>
                <a:spcPts val="0"/>
              </a:spcBef>
              <a:defRPr sz="2988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  <a:sym typeface="Avenir Next"/>
              </a:defRPr>
            </a:pPr>
            <a:r>
              <a:rPr b="1"/>
              <a:t>Synaptic Pruning</a:t>
            </a:r>
            <a:r>
              <a:t>:                       1st-Early Childhood                        2nd-Adolescence through late 20s.</a:t>
            </a:r>
          </a:p>
        </p:txBody>
      </p:sp>
      <p:pic>
        <p:nvPicPr>
          <p:cNvPr id="150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876555" y="2555953"/>
            <a:ext cx="6854110" cy="505490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/>
          <p:nvPr>
            <p:ph type="title"/>
          </p:nvPr>
        </p:nvSpPr>
        <p:spPr>
          <a:xfrm>
            <a:off x="901700" y="635000"/>
            <a:ext cx="11201400" cy="873655"/>
          </a:xfrm>
          <a:prstGeom prst="rect">
            <a:avLst/>
          </a:prstGeom>
        </p:spPr>
        <p:txBody>
          <a:bodyPr/>
          <a:lstStyle>
            <a:lvl1pPr defTabSz="543305">
              <a:defRPr spc="357" sz="4464">
                <a:effectLst>
                  <a:outerShdw sx="100000" sy="100000" kx="0" ky="0" algn="b" rotWithShape="0" blurRad="23622" dist="23622" dir="5520000">
                    <a:srgbClr val="FFFFFF">
                      <a:alpha val="72000"/>
                    </a:srgbClr>
                  </a:outerShdw>
                </a:effectLst>
              </a:defRPr>
            </a:lvl1pPr>
          </a:lstStyle>
          <a:p>
            <a:pPr/>
            <a:r>
              <a:t>In Summary</a:t>
            </a:r>
          </a:p>
        </p:txBody>
      </p:sp>
      <p:sp>
        <p:nvSpPr>
          <p:cNvPr id="153" name="Shape 153"/>
          <p:cNvSpPr/>
          <p:nvPr>
            <p:ph type="body" idx="1"/>
          </p:nvPr>
        </p:nvSpPr>
        <p:spPr>
          <a:xfrm>
            <a:off x="550796" y="1940520"/>
            <a:ext cx="11903208" cy="6196410"/>
          </a:xfrm>
          <a:prstGeom prst="rect">
            <a:avLst/>
          </a:prstGeom>
        </p:spPr>
        <p:txBody>
          <a:bodyPr/>
          <a:lstStyle/>
          <a:p>
            <a:pPr>
              <a:defRPr b="1">
                <a:latin typeface="+mn-lt"/>
                <a:ea typeface="+mn-ea"/>
                <a:cs typeface="+mn-cs"/>
                <a:sym typeface="Avenir Next"/>
              </a:defRPr>
            </a:pPr>
            <a:r>
              <a:t>From </a:t>
            </a:r>
            <a:r>
              <a:rPr>
                <a:solidFill>
                  <a:srgbClr val="000000"/>
                </a:solidFill>
              </a:rPr>
              <a:t>experiences</a:t>
            </a:r>
            <a:r>
              <a:t>, we build </a:t>
            </a:r>
            <a:r>
              <a:rPr>
                <a:solidFill>
                  <a:srgbClr val="000000"/>
                </a:solidFill>
              </a:rPr>
              <a:t>connections</a:t>
            </a:r>
            <a:r>
              <a:t> in the brain.</a:t>
            </a:r>
          </a:p>
          <a:p>
            <a:pPr>
              <a:defRPr b="1">
                <a:latin typeface="+mn-lt"/>
                <a:ea typeface="+mn-ea"/>
                <a:cs typeface="+mn-cs"/>
                <a:sym typeface="Avenir Next"/>
              </a:defRPr>
            </a:pPr>
            <a:r>
              <a:t>Connections are </a:t>
            </a:r>
            <a:r>
              <a:rPr>
                <a:solidFill>
                  <a:srgbClr val="000000"/>
                </a:solidFill>
              </a:rPr>
              <a:t>reinforced or weeded out </a:t>
            </a:r>
            <a:r>
              <a:t>by more refined stimuli. </a:t>
            </a:r>
          </a:p>
          <a:p>
            <a:pPr>
              <a:defRPr b="1">
                <a:latin typeface="+mn-lt"/>
                <a:ea typeface="+mn-ea"/>
                <a:cs typeface="+mn-cs"/>
                <a:sym typeface="Avenir Next"/>
              </a:defRPr>
            </a:pPr>
            <a:r>
              <a:rPr>
                <a:solidFill>
                  <a:srgbClr val="000000"/>
                </a:solidFill>
              </a:rPr>
              <a:t>Plasticity</a:t>
            </a:r>
            <a:r>
              <a:t> enables </a:t>
            </a:r>
            <a:r>
              <a:rPr>
                <a:solidFill>
                  <a:srgbClr val="000000"/>
                </a:solidFill>
              </a:rPr>
              <a:t>growth in and between brain regions</a:t>
            </a:r>
            <a:r>
              <a:t> crucial to advanced thinking. </a:t>
            </a:r>
          </a:p>
          <a:p>
            <a:pPr>
              <a:defRPr b="1">
                <a:latin typeface="+mn-lt"/>
                <a:ea typeface="+mn-ea"/>
                <a:cs typeface="+mn-cs"/>
                <a:sym typeface="Avenir Next"/>
              </a:defRPr>
            </a:pPr>
            <a:r>
              <a:t>This process is not only </a:t>
            </a:r>
            <a:r>
              <a:rPr>
                <a:solidFill>
                  <a:srgbClr val="000000"/>
                </a:solidFill>
              </a:rPr>
              <a:t>sensitive to experience,</a:t>
            </a:r>
            <a:r>
              <a:t> it is actually </a:t>
            </a:r>
            <a:r>
              <a:rPr>
                <a:solidFill>
                  <a:srgbClr val="000000"/>
                </a:solidFill>
              </a:rPr>
              <a:t>driven by experience. </a:t>
            </a:r>
            <a:endParaRPr>
              <a:solidFill>
                <a:srgbClr val="000000"/>
              </a:solidFill>
            </a:endParaRPr>
          </a:p>
          <a:p>
            <a:pPr>
              <a:defRPr b="1">
                <a:latin typeface="+mn-lt"/>
                <a:ea typeface="+mn-ea"/>
                <a:cs typeface="+mn-cs"/>
                <a:sym typeface="Avenir Next"/>
              </a:defRPr>
            </a:pPr>
            <a:r>
              <a:rPr>
                <a:solidFill>
                  <a:srgbClr val="000000"/>
                </a:solidFill>
              </a:rPr>
              <a:t>Synapse addition</a:t>
            </a:r>
            <a:r>
              <a:t> probably lies at the base of some, or even most, forms of </a:t>
            </a:r>
            <a:r>
              <a:rPr>
                <a:solidFill>
                  <a:srgbClr val="000000"/>
                </a:solidFill>
              </a:rPr>
              <a:t>memory</a:t>
            </a:r>
            <a:r>
              <a:t>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UNADJUSTEDNONRAW_thumb_489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91086" y="662516"/>
            <a:ext cx="5087443" cy="5018926"/>
          </a:xfrm>
          <a:prstGeom prst="rect">
            <a:avLst/>
          </a:prstGeom>
          <a:ln w="12700">
            <a:miter lim="400000"/>
          </a:ln>
        </p:spPr>
      </p:pic>
      <p:sp>
        <p:nvSpPr>
          <p:cNvPr id="156" name="Shape 156"/>
          <p:cNvSpPr/>
          <p:nvPr>
            <p:ph type="body" sz="half" idx="1"/>
          </p:nvPr>
        </p:nvSpPr>
        <p:spPr>
          <a:xfrm>
            <a:off x="6066234" y="988284"/>
            <a:ext cx="6256867" cy="7970839"/>
          </a:xfrm>
          <a:prstGeom prst="rect">
            <a:avLst/>
          </a:prstGeom>
        </p:spPr>
        <p:txBody>
          <a:bodyPr/>
          <a:lstStyle/>
          <a:p>
            <a:pPr defTabSz="457200">
              <a:lnSpc>
                <a:spcPct val="100000"/>
              </a:lnSpc>
              <a:defRPr cap="none" spc="0" sz="570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t>                           </a:t>
            </a:r>
            <a:r>
              <a:rPr sz="6000"/>
              <a:t>How do we create —</a:t>
            </a:r>
            <a:r>
              <a:t>the best learning environments      —the most memorable events   for audiences of all ages?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_rels/theme1.xml.rels><?xml version="1.0" encoding="UTF-8" standalone="yes"?><Relationships xmlns="http://schemas.openxmlformats.org/package/2006/relationships"><Relationship Id="rId1" Type="http://schemas.openxmlformats.org/officeDocument/2006/relationships/image" Target="../media/image2.png"/></Relationships>

</file>

<file path=ppt/theme/_rels/theme2.xml.rels><?xml version="1.0" encoding="UTF-8" standalone="yes"?><Relationships xmlns="http://schemas.openxmlformats.org/package/2006/relationships"><Relationship Id="rId1" Type="http://schemas.openxmlformats.org/officeDocument/2006/relationships/image" Target="../media/image2.png"/></Relationships>

</file>

<file path=ppt/theme/theme1.xml><?xml version="1.0" encoding="utf-8"?>
<a:theme xmlns:a="http://schemas.openxmlformats.org/drawingml/2006/main" xmlns:r="http://schemas.openxmlformats.org/officeDocument/2006/relationships" name="New_Template5">
  <a:themeElements>
    <a:clrScheme name="New_Template5">
      <a:dk1>
        <a:srgbClr val="5E524C"/>
      </a:dk1>
      <a:lt1>
        <a:srgbClr val="12455E"/>
      </a:lt1>
      <a:dk2>
        <a:srgbClr val="615E5A"/>
      </a:dk2>
      <a:lt2>
        <a:srgbClr val="C8C1B8"/>
      </a:lt2>
      <a:accent1>
        <a:srgbClr val="899DBD"/>
      </a:accent1>
      <a:accent2>
        <a:srgbClr val="74A198"/>
      </a:accent2>
      <a:accent3>
        <a:srgbClr val="8A9759"/>
      </a:accent3>
      <a:accent4>
        <a:srgbClr val="CBA466"/>
      </a:accent4>
      <a:accent5>
        <a:srgbClr val="BB7B3F"/>
      </a:accent5>
      <a:accent6>
        <a:srgbClr val="BA6C5B"/>
      </a:accent6>
      <a:hlink>
        <a:srgbClr val="0000FF"/>
      </a:hlink>
      <a:folHlink>
        <a:srgbClr val="FF00FF"/>
      </a:folHlink>
    </a:clrScheme>
    <a:fontScheme name="New_Template5">
      <a:majorFont>
        <a:latin typeface="Avenir Next"/>
        <a:ea typeface="Avenir Next"/>
        <a:cs typeface="Avenir Next"/>
      </a:majorFont>
      <a:minorFont>
        <a:latin typeface="Avenir Next"/>
        <a:ea typeface="Avenir Next"/>
        <a:cs typeface="Avenir Next"/>
      </a:minorFont>
    </a:fontScheme>
    <a:fmtScheme name="New_Templat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5400" dir="5760000">
              <a:srgbClr val="FFFFFF">
                <a:alpha val="30000"/>
              </a:srgbClr>
            </a:outerShdw>
          </a:effectLst>
        </a:effectStyle>
        <a:effectStyle>
          <a:effectLst>
            <a:outerShdw sx="100000" sy="100000" kx="0" ky="0" algn="b" rotWithShape="0" blurRad="38100" dist="25400" dir="5760000">
              <a:srgbClr val="FFFFFF">
                <a:alpha val="30000"/>
              </a:srgbClr>
            </a:outerShdw>
          </a:effectLst>
        </a:effectStyle>
        <a:effectStyle>
          <a:effectLst>
            <a:outerShdw sx="100000" sy="100000" kx="0" ky="0" algn="b" rotWithShape="0" blurRad="38100" dist="25400" dir="5760000">
              <a:srgbClr val="FFFFFF">
                <a:alpha val="3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>
          <a:outerShdw sx="100000" sy="100000" kx="0" ky="0" algn="b" rotWithShape="0" blurRad="38100" dist="25400" dir="5760000">
            <a:srgbClr val="FFFFFF">
              <a:alpha val="3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000" u="none" kumimoji="0" normalizeH="0">
            <a:ln>
              <a:noFill/>
            </a:ln>
            <a:solidFill>
              <a:srgbClr val="3E3B39"/>
            </a:solidFill>
            <a:effectLst>
              <a:outerShdw sx="100000" sy="100000" kx="0" ky="0" algn="b" rotWithShape="0" blurRad="25400" dist="12700" dir="4920000">
                <a:srgbClr val="FFFFFF">
                  <a:alpha val="50000"/>
                </a:srgbClr>
              </a:outerShdw>
            </a:effectLst>
            <a:uFillTx/>
            <a:latin typeface="Avenir Next Medium"/>
            <a:ea typeface="Avenir Next Medium"/>
            <a:cs typeface="Avenir Next Medium"/>
            <a:sym typeface="Avenir Next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rgbClr val="575451">
              <a:alpha val="90000"/>
            </a:srgbClr>
          </a:solidFill>
          <a:prstDash val="solid"/>
          <a:miter lim="400000"/>
        </a:ln>
        <a:effectLst>
          <a:outerShdw sx="100000" sy="100000" kx="0" ky="0" algn="b" rotWithShape="0" blurRad="25400" dist="25400" dir="5520000">
            <a:srgbClr val="FFFFFF">
              <a:alpha val="72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1" spc="0" strike="noStrike" sz="3200" u="none" kumimoji="0" normalizeH="0">
            <a:ln>
              <a:noFill/>
            </a:ln>
            <a:solidFill>
              <a:srgbClr val="5E524C"/>
            </a:solidFill>
            <a:effectLst>
              <a:outerShdw sx="100000" sy="100000" kx="0" ky="0" algn="b" rotWithShape="0" blurRad="25400" dist="25400" dir="5520000">
                <a:srgbClr val="FFFFFF">
                  <a:alpha val="71999"/>
                </a:srgbClr>
              </a:outerShdw>
            </a:effectLst>
            <a:uFillTx/>
            <a:latin typeface="Avenir Next Medium"/>
            <a:ea typeface="Avenir Next Medium"/>
            <a:cs typeface="Avenir Next Medium"/>
            <a:sym typeface="Avenir Next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New_Template5">
  <a:themeElements>
    <a:clrScheme name="New_Template5">
      <a:dk1>
        <a:srgbClr val="000000"/>
      </a:dk1>
      <a:lt1>
        <a:srgbClr val="FFFFFF"/>
      </a:lt1>
      <a:dk2>
        <a:srgbClr val="615E5A"/>
      </a:dk2>
      <a:lt2>
        <a:srgbClr val="C8C1B8"/>
      </a:lt2>
      <a:accent1>
        <a:srgbClr val="899DBD"/>
      </a:accent1>
      <a:accent2>
        <a:srgbClr val="74A198"/>
      </a:accent2>
      <a:accent3>
        <a:srgbClr val="8A9759"/>
      </a:accent3>
      <a:accent4>
        <a:srgbClr val="CBA466"/>
      </a:accent4>
      <a:accent5>
        <a:srgbClr val="BB7B3F"/>
      </a:accent5>
      <a:accent6>
        <a:srgbClr val="BA6C5B"/>
      </a:accent6>
      <a:hlink>
        <a:srgbClr val="0000FF"/>
      </a:hlink>
      <a:folHlink>
        <a:srgbClr val="FF00FF"/>
      </a:folHlink>
    </a:clrScheme>
    <a:fontScheme name="New_Template5">
      <a:majorFont>
        <a:latin typeface="Avenir Next"/>
        <a:ea typeface="Avenir Next"/>
        <a:cs typeface="Avenir Next"/>
      </a:majorFont>
      <a:minorFont>
        <a:latin typeface="Avenir Next"/>
        <a:ea typeface="Avenir Next"/>
        <a:cs typeface="Avenir Next"/>
      </a:minorFont>
    </a:fontScheme>
    <a:fmtScheme name="New_Templat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5400" dir="5760000">
              <a:srgbClr val="FFFFFF">
                <a:alpha val="30000"/>
              </a:srgbClr>
            </a:outerShdw>
          </a:effectLst>
        </a:effectStyle>
        <a:effectStyle>
          <a:effectLst>
            <a:outerShdw sx="100000" sy="100000" kx="0" ky="0" algn="b" rotWithShape="0" blurRad="38100" dist="25400" dir="5760000">
              <a:srgbClr val="FFFFFF">
                <a:alpha val="30000"/>
              </a:srgbClr>
            </a:outerShdw>
          </a:effectLst>
        </a:effectStyle>
        <a:effectStyle>
          <a:effectLst>
            <a:outerShdw sx="100000" sy="100000" kx="0" ky="0" algn="b" rotWithShape="0" blurRad="38100" dist="25400" dir="5760000">
              <a:srgbClr val="FFFFFF">
                <a:alpha val="3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>
          <a:outerShdw sx="100000" sy="100000" kx="0" ky="0" algn="b" rotWithShape="0" blurRad="38100" dist="25400" dir="5760000">
            <a:srgbClr val="FFFFFF">
              <a:alpha val="3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000" u="none" kumimoji="0" normalizeH="0">
            <a:ln>
              <a:noFill/>
            </a:ln>
            <a:solidFill>
              <a:srgbClr val="3E3B39"/>
            </a:solidFill>
            <a:effectLst>
              <a:outerShdw sx="100000" sy="100000" kx="0" ky="0" algn="b" rotWithShape="0" blurRad="25400" dist="12700" dir="4920000">
                <a:srgbClr val="FFFFFF">
                  <a:alpha val="50000"/>
                </a:srgbClr>
              </a:outerShdw>
            </a:effectLst>
            <a:uFillTx/>
            <a:latin typeface="Avenir Next Medium"/>
            <a:ea typeface="Avenir Next Medium"/>
            <a:cs typeface="Avenir Next Medium"/>
            <a:sym typeface="Avenir Next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rgbClr val="575451">
              <a:alpha val="90000"/>
            </a:srgbClr>
          </a:solidFill>
          <a:prstDash val="solid"/>
          <a:miter lim="400000"/>
        </a:ln>
        <a:effectLst>
          <a:outerShdw sx="100000" sy="100000" kx="0" ky="0" algn="b" rotWithShape="0" blurRad="25400" dist="25400" dir="5520000">
            <a:srgbClr val="FFFFFF">
              <a:alpha val="72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1" spc="0" strike="noStrike" sz="3200" u="none" kumimoji="0" normalizeH="0">
            <a:ln>
              <a:noFill/>
            </a:ln>
            <a:solidFill>
              <a:srgbClr val="5E524C"/>
            </a:solidFill>
            <a:effectLst>
              <a:outerShdw sx="100000" sy="100000" kx="0" ky="0" algn="b" rotWithShape="0" blurRad="25400" dist="25400" dir="5520000">
                <a:srgbClr val="FFFFFF">
                  <a:alpha val="71999"/>
                </a:srgbClr>
              </a:outerShdw>
            </a:effectLst>
            <a:uFillTx/>
            <a:latin typeface="Avenir Next Medium"/>
            <a:ea typeface="Avenir Next Medium"/>
            <a:cs typeface="Avenir Next Medium"/>
            <a:sym typeface="Avenir Next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